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334" r:id="rId6"/>
    <p:sldId id="352" r:id="rId7"/>
    <p:sldId id="355" r:id="rId8"/>
    <p:sldId id="393" r:id="rId9"/>
    <p:sldId id="388" r:id="rId10"/>
    <p:sldId id="395" r:id="rId11"/>
    <p:sldId id="358" r:id="rId12"/>
    <p:sldId id="394" r:id="rId13"/>
    <p:sldId id="396" r:id="rId14"/>
    <p:sldId id="360" r:id="rId15"/>
    <p:sldId id="404" r:id="rId16"/>
    <p:sldId id="397" r:id="rId17"/>
    <p:sldId id="389" r:id="rId18"/>
    <p:sldId id="361" r:id="rId19"/>
    <p:sldId id="390" r:id="rId20"/>
    <p:sldId id="447" r:id="rId21"/>
    <p:sldId id="448" r:id="rId22"/>
    <p:sldId id="399" r:id="rId23"/>
    <p:sldId id="402" r:id="rId24"/>
    <p:sldId id="405" r:id="rId25"/>
    <p:sldId id="410" r:id="rId26"/>
    <p:sldId id="408" r:id="rId27"/>
    <p:sldId id="411" r:id="rId28"/>
    <p:sldId id="406" r:id="rId29"/>
    <p:sldId id="412" r:id="rId30"/>
    <p:sldId id="414" r:id="rId31"/>
    <p:sldId id="418" r:id="rId32"/>
    <p:sldId id="419" r:id="rId33"/>
    <p:sldId id="420" r:id="rId34"/>
    <p:sldId id="423" r:id="rId35"/>
    <p:sldId id="421" r:id="rId36"/>
    <p:sldId id="429" r:id="rId37"/>
    <p:sldId id="422" r:id="rId38"/>
    <p:sldId id="427" r:id="rId39"/>
    <p:sldId id="432" r:id="rId40"/>
    <p:sldId id="433" r:id="rId41"/>
    <p:sldId id="434" r:id="rId42"/>
    <p:sldId id="426" r:id="rId43"/>
    <p:sldId id="415" r:id="rId44"/>
    <p:sldId id="435" r:id="rId45"/>
    <p:sldId id="438" r:id="rId46"/>
    <p:sldId id="449" r:id="rId47"/>
    <p:sldId id="439" r:id="rId48"/>
    <p:sldId id="450" r:id="rId49"/>
    <p:sldId id="442" r:id="rId50"/>
    <p:sldId id="451" r:id="rId51"/>
    <p:sldId id="452" r:id="rId52"/>
    <p:sldId id="453" r:id="rId53"/>
    <p:sldId id="454" r:id="rId54"/>
    <p:sldId id="455" r:id="rId55"/>
    <p:sldId id="456" r:id="rId56"/>
    <p:sldId id="457" r:id="rId57"/>
    <p:sldId id="458" r:id="rId58"/>
    <p:sldId id="383" r:id="rId59"/>
    <p:sldId id="437" r:id="rId60"/>
    <p:sldId id="436" r:id="rId61"/>
    <p:sldId id="386" r:id="rId62"/>
    <p:sldId id="440" r:id="rId63"/>
    <p:sldId id="384" r:id="rId64"/>
    <p:sldId id="367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8A3"/>
    <a:srgbClr val="FD8087"/>
    <a:srgbClr val="6FD7A3"/>
    <a:srgbClr val="FED05A"/>
    <a:srgbClr val="FFD15B"/>
    <a:srgbClr val="C8EFFE"/>
    <a:srgbClr val="FE8087"/>
    <a:srgbClr val="C9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734E0-F1DE-C54B-979E-E1DE3AF7315B}" v="1" dt="2025-06-19T21:43:33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2AED4-9B74-D6D2-1231-8B62A4C1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DAA5B5-C41B-C003-02FE-6E029BAD4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2FD3C6-45D1-0E8C-B360-B22605F2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AF4BFE-7003-BE40-CF6E-CF5025E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B3DF80-2759-68B7-CA05-356661D1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1D36C-0156-A278-0C5E-511AE306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B35157-487B-8BA2-6DD3-DEC326413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40370E-E98E-6F02-34E8-250A36B2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811109-7BD0-94B9-630A-C873A568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E78F08-2C76-0B64-988C-6226AA2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5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6D9355-78A4-D51F-7AED-A185EC8A9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2FAA08-9B52-406B-DA78-4C87B9817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5F19EC-5D2E-2374-B9A1-380B7E5E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E51183-97E8-AEDB-DBEF-D17F67FE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AB776-6DB2-BAF1-D3E1-C7D3B060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6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6B56-19F3-6B16-8E47-AEA4F214D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3597-BC45-CB5D-5B31-6CA02E99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ABB-160C-4ED5-BB53-602A9C1FF57B}" type="datetime1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BB6E-62F9-805A-32C5-924C5822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15281-BDDA-BE36-E782-B1DB0CE1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964" y="6356350"/>
            <a:ext cx="2743200" cy="365125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57AC25-A279-43AA-B5A4-98ECB61E4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237B9C-B57C-0F85-1063-BDCBC9D4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86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7C6C2-62F3-3695-3C7B-534A6DAD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57338-C1AB-5E75-31A0-318740A9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CD875-803B-CE09-E0E2-D4EF24E7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AEC31E-101A-BD08-F8A1-B9B3A68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52DE5C-85E8-6E37-BD56-FE007B15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5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2F14F9-DCD5-23F1-8223-91A4307F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7D4F4A-4962-72B9-448A-A9D081037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64C5D-0514-5EE0-59CD-ED4EE952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65B96-A2EE-224D-3B8E-FAF0EAD5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B118F6-C4E7-6B00-3161-7EDD6850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47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97FB-1BA9-DD6C-2E50-01CC07DB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E3DD9-7BB7-4667-6A5C-F33EAD55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09C2BC-5457-0663-286E-2057E9EDA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B8575F-AB8F-40A1-2718-E6B7D2E9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71E2D3-D99D-6690-9C0D-CBEEB6C2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B9D458-5B1C-A0D4-178C-3E837EE0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6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CCFAA-9076-249E-2E20-D2A3AE91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43BEB-8978-E3BC-7E95-7F5E4B88E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B53E83-E17E-A063-1B53-DDC5A21AC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7570C2-19FA-DE83-9DC2-071748E65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6A5B45-3398-944E-5D61-18DDD52AE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783D2C-2AF6-DBEC-AEEF-B752C4E3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687D5E-AB30-2A8E-A272-21F7250F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69384F-F487-04A6-5B00-234CC00C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3C281-A10D-A80B-3BEB-B1AE1515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B6213-ECBE-DC2C-2E63-F443FFAB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CF5EB8-40B1-CB3D-94E5-2E71BBA5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BBF837-BF7C-01DA-6CCF-EE7C8932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1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21F74C-E38D-B6B5-8A38-3EBEA2A1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36FF0A-D302-97EA-BA89-77BCEA7F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5F7008-1904-FEA9-7544-8669255F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1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ED500-5E4D-BF70-21BD-73699A0A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649942-01F5-A10D-DDF8-E5B5FDB7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C73B97-ED5C-2856-499E-D21B91DE6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3D7C6F-5461-92EA-6C61-45403A56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EAA006-777A-5A84-7814-556EB2FD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5BCF9-C22B-CF8A-D858-226E2562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E62D2-B133-EACA-D2F1-F7BE9806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5A408B-8358-2A4E-DFF3-CBDC28B31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B40BF2-4897-5569-2EFC-F3C7F5724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CDE73A-3A92-2E63-CD58-DB99A79F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8D521F-1897-96E4-CD40-E1918326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77837F-E60C-671B-A350-81E758F5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2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7B6FFE-DA46-BA73-DDAA-9B694BB0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69D78-E208-FBE3-2C9B-9F1C94FB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3FC8D2-3AEB-0490-5583-D3598FDF9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2A66-ED00-4C04-A502-16A5AC192B62}" type="datetimeFigureOut">
              <a:rPr lang="zh-CN" altLang="en-US" smtClean="0"/>
              <a:t>2026/5/26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F734F-06A4-73DE-906C-3033C6A28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CB8B72-6412-6EA4-F99F-A30F4B9C8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9251-2600-4A08-83D3-BC1A074A5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97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EB2C-8A5C-D631-E0EE-D56C3B3A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1" y="2131720"/>
            <a:ext cx="11425818" cy="1342076"/>
          </a:xfrm>
        </p:spPr>
        <p:txBody>
          <a:bodyPr>
            <a:noAutofit/>
          </a:bodyPr>
          <a:lstStyle/>
          <a:p>
            <a:r>
              <a:rPr lang="en-US" altLang="zh-CN" sz="5400" b="1" dirty="0">
                <a:latin typeface="Aptos" panose="020B0004020202020204" pitchFamily="34" charset="0"/>
              </a:rPr>
              <a:t>Parallel</a:t>
            </a:r>
            <a:r>
              <a:rPr lang="en-US" altLang="zh-CN" sz="5400" b="1" dirty="0">
                <a:latin typeface="Aptos" panose="020B0004020202020204" pitchFamily="34" charset="0"/>
                <a:ea typeface="CMU Sans Serif" panose="02000603000000000000" pitchFamily="2" charset="0"/>
                <a:cs typeface="Aharoni" panose="02010803020104030203" pitchFamily="2" charset="-79"/>
              </a:rPr>
              <a:t> Training</a:t>
            </a:r>
            <a:endParaRPr lang="en-US" sz="4800" b="1" dirty="0">
              <a:solidFill>
                <a:srgbClr val="0070C0"/>
              </a:solidFill>
              <a:latin typeface="Aptos" panose="020B0004020202020204" pitchFamily="34" charset="0"/>
              <a:ea typeface="CMU Sans Serif" panose="02000603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BA467-08CF-BFFD-1776-5026D7A5F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95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Chenwei Xu</a:t>
            </a:r>
          </a:p>
          <a:p>
            <a:r>
              <a:rPr lang="en-US" altLang="zh-CN" sz="3200" dirty="0">
                <a:latin typeface="Aptos" panose="020B0004020202020204" pitchFamily="34" charset="0"/>
              </a:rPr>
              <a:t>Northwestern</a:t>
            </a:r>
            <a:r>
              <a:rPr lang="en-US" sz="3200" dirty="0">
                <a:latin typeface="Aptos" panose="020B0004020202020204" pitchFamily="34" charset="0"/>
              </a:rPr>
              <a:t> University</a:t>
            </a:r>
          </a:p>
          <a:p>
            <a:endParaRPr lang="en-U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7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E3C6DD2-20C0-DAC9-A8FC-7EB361C8EF72}"/>
              </a:ext>
            </a:extLst>
          </p:cNvPr>
          <p:cNvCxnSpPr>
            <a:cxnSpLocks/>
          </p:cNvCxnSpPr>
          <p:nvPr/>
        </p:nvCxnSpPr>
        <p:spPr>
          <a:xfrm>
            <a:off x="5599926" y="1717417"/>
            <a:ext cx="0" cy="4546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0855111-6D8B-008E-BD2E-AA783A99AD92}"/>
              </a:ext>
            </a:extLst>
          </p:cNvPr>
          <p:cNvCxnSpPr>
            <a:cxnSpLocks/>
          </p:cNvCxnSpPr>
          <p:nvPr/>
        </p:nvCxnSpPr>
        <p:spPr>
          <a:xfrm flipH="1">
            <a:off x="1654813" y="3863483"/>
            <a:ext cx="755153" cy="521761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直接箭头连接符 1218">
            <a:extLst>
              <a:ext uri="{FF2B5EF4-FFF2-40B4-BE49-F238E27FC236}">
                <a16:creationId xmlns:a16="http://schemas.microsoft.com/office/drawing/2014/main" id="{EAD0B1E8-2BF0-AD24-C0D2-5605F8919DA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583456" y="3866403"/>
            <a:ext cx="0" cy="518841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直接箭头连接符 1222">
            <a:extLst>
              <a:ext uri="{FF2B5EF4-FFF2-40B4-BE49-F238E27FC236}">
                <a16:creationId xmlns:a16="http://schemas.microsoft.com/office/drawing/2014/main" id="{78D40C89-39E3-C924-904E-7C09B17ADE06}"/>
              </a:ext>
            </a:extLst>
          </p:cNvPr>
          <p:cNvCxnSpPr>
            <a:cxnSpLocks/>
          </p:cNvCxnSpPr>
          <p:nvPr/>
        </p:nvCxnSpPr>
        <p:spPr>
          <a:xfrm flipH="1" flipV="1">
            <a:off x="2719580" y="3859787"/>
            <a:ext cx="943023" cy="525457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" name="直接箭头连接符 1282">
            <a:extLst>
              <a:ext uri="{FF2B5EF4-FFF2-40B4-BE49-F238E27FC236}">
                <a16:creationId xmlns:a16="http://schemas.microsoft.com/office/drawing/2014/main" id="{D6BAC788-6E0D-933C-274A-A6F05656834F}"/>
              </a:ext>
            </a:extLst>
          </p:cNvPr>
          <p:cNvCxnSpPr>
            <a:cxnSpLocks/>
          </p:cNvCxnSpPr>
          <p:nvPr/>
        </p:nvCxnSpPr>
        <p:spPr>
          <a:xfrm flipH="1">
            <a:off x="8808776" y="3214854"/>
            <a:ext cx="613982" cy="0"/>
          </a:xfrm>
          <a:prstGeom prst="straightConnector1">
            <a:avLst/>
          </a:prstGeom>
          <a:ln w="412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8" name="直接箭头连接符 1387">
            <a:extLst>
              <a:ext uri="{FF2B5EF4-FFF2-40B4-BE49-F238E27FC236}">
                <a16:creationId xmlns:a16="http://schemas.microsoft.com/office/drawing/2014/main" id="{E50A3F72-A6E9-013E-326F-C9809C0C055C}"/>
              </a:ext>
            </a:extLst>
          </p:cNvPr>
          <p:cNvCxnSpPr>
            <a:cxnSpLocks/>
          </p:cNvCxnSpPr>
          <p:nvPr/>
        </p:nvCxnSpPr>
        <p:spPr>
          <a:xfrm flipV="1">
            <a:off x="9875844" y="3885584"/>
            <a:ext cx="0" cy="475649"/>
          </a:xfrm>
          <a:prstGeom prst="straightConnector1">
            <a:avLst/>
          </a:prstGeom>
          <a:ln w="412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5" name="直接箭头连接符 1594">
            <a:extLst>
              <a:ext uri="{FF2B5EF4-FFF2-40B4-BE49-F238E27FC236}">
                <a16:creationId xmlns:a16="http://schemas.microsoft.com/office/drawing/2014/main" id="{62A43206-39CE-904F-0B59-F0217A0D7293}"/>
              </a:ext>
            </a:extLst>
          </p:cNvPr>
          <p:cNvCxnSpPr>
            <a:cxnSpLocks/>
          </p:cNvCxnSpPr>
          <p:nvPr/>
        </p:nvCxnSpPr>
        <p:spPr>
          <a:xfrm flipV="1">
            <a:off x="8374281" y="3885584"/>
            <a:ext cx="0" cy="475649"/>
          </a:xfrm>
          <a:prstGeom prst="straightConnector1">
            <a:avLst/>
          </a:prstGeom>
          <a:ln w="412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6" name="直接箭头连接符 1595">
            <a:extLst>
              <a:ext uri="{FF2B5EF4-FFF2-40B4-BE49-F238E27FC236}">
                <a16:creationId xmlns:a16="http://schemas.microsoft.com/office/drawing/2014/main" id="{2A6183A4-75FF-F93A-ACBC-5B8A620C84CF}"/>
              </a:ext>
            </a:extLst>
          </p:cNvPr>
          <p:cNvCxnSpPr>
            <a:cxnSpLocks/>
          </p:cNvCxnSpPr>
          <p:nvPr/>
        </p:nvCxnSpPr>
        <p:spPr>
          <a:xfrm flipH="1">
            <a:off x="8808776" y="5081738"/>
            <a:ext cx="613982" cy="0"/>
          </a:xfrm>
          <a:prstGeom prst="straightConnector1">
            <a:avLst/>
          </a:prstGeom>
          <a:ln w="412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9" name="Title 1">
            <a:extLst>
              <a:ext uri="{FF2B5EF4-FFF2-40B4-BE49-F238E27FC236}">
                <a16:creationId xmlns:a16="http://schemas.microsoft.com/office/drawing/2014/main" id="{0B07846D-1D6D-A481-4203-0C12377537F6}"/>
              </a:ext>
            </a:extLst>
          </p:cNvPr>
          <p:cNvSpPr txBox="1">
            <a:spLocks/>
          </p:cNvSpPr>
          <p:nvPr/>
        </p:nvSpPr>
        <p:spPr>
          <a:xfrm>
            <a:off x="195405" y="1562639"/>
            <a:ext cx="4882749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latin typeface="Aptos" panose="020B0004020202020204" pitchFamily="34" charset="0"/>
              </a:rPr>
              <a:t>Naïve Data Parallel</a:t>
            </a:r>
            <a:endParaRPr lang="en-US" sz="3600" dirty="0">
              <a:latin typeface="Aptos" panose="020B0004020202020204" pitchFamily="34" charset="0"/>
            </a:endParaRPr>
          </a:p>
        </p:txBody>
      </p:sp>
      <p:sp>
        <p:nvSpPr>
          <p:cNvPr id="1600" name="Title 1">
            <a:extLst>
              <a:ext uri="{FF2B5EF4-FFF2-40B4-BE49-F238E27FC236}">
                <a16:creationId xmlns:a16="http://schemas.microsoft.com/office/drawing/2014/main" id="{A2D2726A-F267-C6E1-778F-FFB0C27F9545}"/>
              </a:ext>
            </a:extLst>
          </p:cNvPr>
          <p:cNvSpPr txBox="1">
            <a:spLocks/>
          </p:cNvSpPr>
          <p:nvPr/>
        </p:nvSpPr>
        <p:spPr>
          <a:xfrm>
            <a:off x="5666537" y="1563292"/>
            <a:ext cx="6278616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latin typeface="Aptos" panose="020B0004020202020204" pitchFamily="34" charset="0"/>
              </a:rPr>
              <a:t>Distributed</a:t>
            </a:r>
            <a:r>
              <a:rPr lang="en-US" altLang="zh-CN" sz="4000" dirty="0">
                <a:latin typeface="Aptos" panose="020B0004020202020204" pitchFamily="34" charset="0"/>
              </a:rPr>
              <a:t> Data Parallel</a:t>
            </a:r>
            <a:endParaRPr lang="en-US" sz="4000" dirty="0">
              <a:latin typeface="Aptos" panose="020B0004020202020204" pitchFamily="34" charset="0"/>
            </a:endParaRPr>
          </a:p>
        </p:txBody>
      </p:sp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244856" y="106690"/>
            <a:ext cx="9429226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ptos" panose="020B0004020202020204" pitchFamily="34" charset="0"/>
              </a:rPr>
              <a:t>Two Data Parallel Methods:</a:t>
            </a:r>
            <a:endParaRPr lang="en-US" sz="4000" dirty="0">
              <a:latin typeface="Aptos" panose="020B00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7BAAFA7-D3B8-6EEC-23A0-157BD1A3AB30}"/>
              </a:ext>
            </a:extLst>
          </p:cNvPr>
          <p:cNvGrpSpPr/>
          <p:nvPr/>
        </p:nvGrpSpPr>
        <p:grpSpPr>
          <a:xfrm>
            <a:off x="2174664" y="2486974"/>
            <a:ext cx="786663" cy="1379429"/>
            <a:chOff x="2174664" y="2486974"/>
            <a:chExt cx="786663" cy="1379429"/>
          </a:xfrm>
        </p:grpSpPr>
        <p:grpSp>
          <p:nvGrpSpPr>
            <p:cNvPr id="1137" name="Group 1136">
              <a:extLst>
                <a:ext uri="{FF2B5EF4-FFF2-40B4-BE49-F238E27FC236}">
                  <a16:creationId xmlns:a16="http://schemas.microsoft.com/office/drawing/2014/main" id="{126D22F9-F408-DA32-E294-836CD3BE67EF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217" name="组合 216">
                <a:extLst>
                  <a:ext uri="{FF2B5EF4-FFF2-40B4-BE49-F238E27FC236}">
                    <a16:creationId xmlns:a16="http://schemas.microsoft.com/office/drawing/2014/main" id="{B68615BB-2933-2778-1B5C-80FEA0D08EAF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370" name="矩形: 圆角 369">
                  <a:extLst>
                    <a:ext uri="{FF2B5EF4-FFF2-40B4-BE49-F238E27FC236}">
                      <a16:creationId xmlns:a16="http://schemas.microsoft.com/office/drawing/2014/main" id="{200DAEC4-2B00-3F11-7AC8-3D93DA46418E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371" name="矩形: 圆角 370">
                  <a:extLst>
                    <a:ext uri="{FF2B5EF4-FFF2-40B4-BE49-F238E27FC236}">
                      <a16:creationId xmlns:a16="http://schemas.microsoft.com/office/drawing/2014/main" id="{5B265A4A-D486-740D-E0E7-C7DD6231D586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374" name="组合 373">
                  <a:extLst>
                    <a:ext uri="{FF2B5EF4-FFF2-40B4-BE49-F238E27FC236}">
                      <a16:creationId xmlns:a16="http://schemas.microsoft.com/office/drawing/2014/main" id="{2ECA1788-5A7E-860A-FE08-96ACAFA1256A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378" name="椭圆 377">
                    <a:extLst>
                      <a:ext uri="{FF2B5EF4-FFF2-40B4-BE49-F238E27FC236}">
                        <a16:creationId xmlns:a16="http://schemas.microsoft.com/office/drawing/2014/main" id="{62EBD374-4413-47F2-9F81-6B21F73657DB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88" name="椭圆 1087">
                    <a:extLst>
                      <a:ext uri="{FF2B5EF4-FFF2-40B4-BE49-F238E27FC236}">
                        <a16:creationId xmlns:a16="http://schemas.microsoft.com/office/drawing/2014/main" id="{39D6774A-8D2A-DBB8-380E-C76A83F6E4F9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89" name="椭圆 1088">
                    <a:extLst>
                      <a:ext uri="{FF2B5EF4-FFF2-40B4-BE49-F238E27FC236}">
                        <a16:creationId xmlns:a16="http://schemas.microsoft.com/office/drawing/2014/main" id="{300F553C-ED39-1271-3CF5-DDACAF381ECE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0" name="椭圆 1089">
                    <a:extLst>
                      <a:ext uri="{FF2B5EF4-FFF2-40B4-BE49-F238E27FC236}">
                        <a16:creationId xmlns:a16="http://schemas.microsoft.com/office/drawing/2014/main" id="{AEDCF73B-26ED-2BD2-401F-D858C70CFE21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1" name="椭圆 1090">
                    <a:extLst>
                      <a:ext uri="{FF2B5EF4-FFF2-40B4-BE49-F238E27FC236}">
                        <a16:creationId xmlns:a16="http://schemas.microsoft.com/office/drawing/2014/main" id="{4598E90F-5EC1-4089-42FF-377DF73A1C62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1092" name="椭圆 1091">
                    <a:extLst>
                      <a:ext uri="{FF2B5EF4-FFF2-40B4-BE49-F238E27FC236}">
                        <a16:creationId xmlns:a16="http://schemas.microsoft.com/office/drawing/2014/main" id="{1DF39584-E3A0-CB75-C747-B12934D16EFD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3" name="椭圆 1092">
                    <a:extLst>
                      <a:ext uri="{FF2B5EF4-FFF2-40B4-BE49-F238E27FC236}">
                        <a16:creationId xmlns:a16="http://schemas.microsoft.com/office/drawing/2014/main" id="{0BFE9993-B763-AF82-48DD-E23A24FBE696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4" name="椭圆 1093">
                    <a:extLst>
                      <a:ext uri="{FF2B5EF4-FFF2-40B4-BE49-F238E27FC236}">
                        <a16:creationId xmlns:a16="http://schemas.microsoft.com/office/drawing/2014/main" id="{7DB67087-AD4F-8C33-CF6B-C1F4E30E5C57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5" name="椭圆 1094">
                    <a:extLst>
                      <a:ext uri="{FF2B5EF4-FFF2-40B4-BE49-F238E27FC236}">
                        <a16:creationId xmlns:a16="http://schemas.microsoft.com/office/drawing/2014/main" id="{30384D8A-3AC1-EEFB-1439-052A0970B482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6" name="椭圆 1095">
                    <a:extLst>
                      <a:ext uri="{FF2B5EF4-FFF2-40B4-BE49-F238E27FC236}">
                        <a16:creationId xmlns:a16="http://schemas.microsoft.com/office/drawing/2014/main" id="{5A6E448F-2C31-9662-C286-6C5921AFA760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7" name="椭圆 1096">
                    <a:extLst>
                      <a:ext uri="{FF2B5EF4-FFF2-40B4-BE49-F238E27FC236}">
                        <a16:creationId xmlns:a16="http://schemas.microsoft.com/office/drawing/2014/main" id="{A523D932-0F75-5CFD-ED9B-90DD60047426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8" name="椭圆 1097">
                    <a:extLst>
                      <a:ext uri="{FF2B5EF4-FFF2-40B4-BE49-F238E27FC236}">
                        <a16:creationId xmlns:a16="http://schemas.microsoft.com/office/drawing/2014/main" id="{F1724048-D9D8-BAE4-90F4-56BD152BBF58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099" name="椭圆 1098">
                    <a:extLst>
                      <a:ext uri="{FF2B5EF4-FFF2-40B4-BE49-F238E27FC236}">
                        <a16:creationId xmlns:a16="http://schemas.microsoft.com/office/drawing/2014/main" id="{147630A5-70D0-254F-E6F6-75C1AE8889FF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00" name="椭圆 1099">
                    <a:extLst>
                      <a:ext uri="{FF2B5EF4-FFF2-40B4-BE49-F238E27FC236}">
                        <a16:creationId xmlns:a16="http://schemas.microsoft.com/office/drawing/2014/main" id="{405DDC97-49A8-76E6-601B-A20D3E56BBBB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1101" name="直接连接符 1100">
                    <a:extLst>
                      <a:ext uri="{FF2B5EF4-FFF2-40B4-BE49-F238E27FC236}">
                        <a16:creationId xmlns:a16="http://schemas.microsoft.com/office/drawing/2014/main" id="{88ED1829-7106-63DB-07F0-4370B55A36EC}"/>
                      </a:ext>
                    </a:extLst>
                  </p:cNvPr>
                  <p:cNvCxnSpPr>
                    <a:cxnSpLocks/>
                    <a:stCxn id="378" idx="7"/>
                    <a:endCxn id="1090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2" name="直接连接符 1101">
                    <a:extLst>
                      <a:ext uri="{FF2B5EF4-FFF2-40B4-BE49-F238E27FC236}">
                        <a16:creationId xmlns:a16="http://schemas.microsoft.com/office/drawing/2014/main" id="{6B9A89D2-56A6-4548-BB15-BEDB6133ADBB}"/>
                      </a:ext>
                    </a:extLst>
                  </p:cNvPr>
                  <p:cNvCxnSpPr>
                    <a:cxnSpLocks/>
                    <a:stCxn id="378" idx="6"/>
                    <a:endCxn id="1091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3" name="直接连接符 1102">
                    <a:extLst>
                      <a:ext uri="{FF2B5EF4-FFF2-40B4-BE49-F238E27FC236}">
                        <a16:creationId xmlns:a16="http://schemas.microsoft.com/office/drawing/2014/main" id="{B15D61AC-EB79-99CA-B187-1ACED03AE438}"/>
                      </a:ext>
                    </a:extLst>
                  </p:cNvPr>
                  <p:cNvCxnSpPr>
                    <a:cxnSpLocks/>
                    <a:stCxn id="378" idx="5"/>
                    <a:endCxn id="1092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4" name="直接连接符 1103">
                    <a:extLst>
                      <a:ext uri="{FF2B5EF4-FFF2-40B4-BE49-F238E27FC236}">
                        <a16:creationId xmlns:a16="http://schemas.microsoft.com/office/drawing/2014/main" id="{4E3DD6A5-5039-2183-B1B6-84FA0773513D}"/>
                      </a:ext>
                    </a:extLst>
                  </p:cNvPr>
                  <p:cNvCxnSpPr>
                    <a:cxnSpLocks/>
                    <a:stCxn id="1088" idx="7"/>
                    <a:endCxn id="1090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5" name="直接连接符 1104">
                    <a:extLst>
                      <a:ext uri="{FF2B5EF4-FFF2-40B4-BE49-F238E27FC236}">
                        <a16:creationId xmlns:a16="http://schemas.microsoft.com/office/drawing/2014/main" id="{5E89DA37-4EFE-C173-491D-D971F0F2756E}"/>
                      </a:ext>
                    </a:extLst>
                  </p:cNvPr>
                  <p:cNvCxnSpPr>
                    <a:cxnSpLocks/>
                    <a:stCxn id="1088" idx="7"/>
                    <a:endCxn id="1091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6" name="直接连接符 1105">
                    <a:extLst>
                      <a:ext uri="{FF2B5EF4-FFF2-40B4-BE49-F238E27FC236}">
                        <a16:creationId xmlns:a16="http://schemas.microsoft.com/office/drawing/2014/main" id="{C7453A6B-5FA7-38F2-9790-F585358C56E1}"/>
                      </a:ext>
                    </a:extLst>
                  </p:cNvPr>
                  <p:cNvCxnSpPr>
                    <a:cxnSpLocks/>
                    <a:stCxn id="1088" idx="5"/>
                    <a:endCxn id="1092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7" name="直接连接符 1106">
                    <a:extLst>
                      <a:ext uri="{FF2B5EF4-FFF2-40B4-BE49-F238E27FC236}">
                        <a16:creationId xmlns:a16="http://schemas.microsoft.com/office/drawing/2014/main" id="{D1A48160-56FA-3211-51DF-FF6FCFC088C4}"/>
                      </a:ext>
                    </a:extLst>
                  </p:cNvPr>
                  <p:cNvCxnSpPr>
                    <a:cxnSpLocks/>
                    <a:stCxn id="1088" idx="5"/>
                    <a:endCxn id="1093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8" name="直接连接符 1107">
                    <a:extLst>
                      <a:ext uri="{FF2B5EF4-FFF2-40B4-BE49-F238E27FC236}">
                        <a16:creationId xmlns:a16="http://schemas.microsoft.com/office/drawing/2014/main" id="{52B20FA1-9C20-9A0E-EFBF-61E9284DA9C3}"/>
                      </a:ext>
                    </a:extLst>
                  </p:cNvPr>
                  <p:cNvCxnSpPr>
                    <a:cxnSpLocks/>
                    <a:stCxn id="1089" idx="7"/>
                    <a:endCxn id="1091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9" name="直接连接符 1108">
                    <a:extLst>
                      <a:ext uri="{FF2B5EF4-FFF2-40B4-BE49-F238E27FC236}">
                        <a16:creationId xmlns:a16="http://schemas.microsoft.com/office/drawing/2014/main" id="{9933EB57-9AAD-0B69-85DC-964413403676}"/>
                      </a:ext>
                    </a:extLst>
                  </p:cNvPr>
                  <p:cNvCxnSpPr>
                    <a:cxnSpLocks/>
                    <a:stCxn id="1089" idx="6"/>
                    <a:endCxn id="1092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0" name="直接连接符 1109">
                    <a:extLst>
                      <a:ext uri="{FF2B5EF4-FFF2-40B4-BE49-F238E27FC236}">
                        <a16:creationId xmlns:a16="http://schemas.microsoft.com/office/drawing/2014/main" id="{37729911-5AE3-A190-B0D1-A711CD9CDA03}"/>
                      </a:ext>
                    </a:extLst>
                  </p:cNvPr>
                  <p:cNvCxnSpPr>
                    <a:cxnSpLocks/>
                    <a:stCxn id="1089" idx="5"/>
                    <a:endCxn id="1093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1" name="直接连接符 1110">
                    <a:extLst>
                      <a:ext uri="{FF2B5EF4-FFF2-40B4-BE49-F238E27FC236}">
                        <a16:creationId xmlns:a16="http://schemas.microsoft.com/office/drawing/2014/main" id="{C465F84D-780C-39A2-0E92-65A3B5D9BF48}"/>
                      </a:ext>
                    </a:extLst>
                  </p:cNvPr>
                  <p:cNvCxnSpPr>
                    <a:cxnSpLocks/>
                    <a:stCxn id="1090" idx="6"/>
                    <a:endCxn id="1094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2" name="直接连接符 1111">
                    <a:extLst>
                      <a:ext uri="{FF2B5EF4-FFF2-40B4-BE49-F238E27FC236}">
                        <a16:creationId xmlns:a16="http://schemas.microsoft.com/office/drawing/2014/main" id="{B94CBF64-F3FA-6874-AD09-CDD05ED8440F}"/>
                      </a:ext>
                    </a:extLst>
                  </p:cNvPr>
                  <p:cNvCxnSpPr>
                    <a:cxnSpLocks/>
                    <a:endCxn id="1095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3" name="直接连接符 1112">
                    <a:extLst>
                      <a:ext uri="{FF2B5EF4-FFF2-40B4-BE49-F238E27FC236}">
                        <a16:creationId xmlns:a16="http://schemas.microsoft.com/office/drawing/2014/main" id="{24CC60BB-53D5-BAD3-5238-DAD769A2D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4" name="直接连接符 1113">
                    <a:extLst>
                      <a:ext uri="{FF2B5EF4-FFF2-40B4-BE49-F238E27FC236}">
                        <a16:creationId xmlns:a16="http://schemas.microsoft.com/office/drawing/2014/main" id="{20BE4BEE-9E93-8281-C877-D2221A581E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5" name="直接连接符 1114">
                    <a:extLst>
                      <a:ext uri="{FF2B5EF4-FFF2-40B4-BE49-F238E27FC236}">
                        <a16:creationId xmlns:a16="http://schemas.microsoft.com/office/drawing/2014/main" id="{E1A93008-18A7-E655-40E4-42BB737C0BC0}"/>
                      </a:ext>
                    </a:extLst>
                  </p:cNvPr>
                  <p:cNvCxnSpPr>
                    <a:cxnSpLocks/>
                    <a:endCxn id="1100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直接连接符 1115">
                    <a:extLst>
                      <a:ext uri="{FF2B5EF4-FFF2-40B4-BE49-F238E27FC236}">
                        <a16:creationId xmlns:a16="http://schemas.microsoft.com/office/drawing/2014/main" id="{F164FF04-A0E5-6811-C682-B780E2E6EC70}"/>
                      </a:ext>
                    </a:extLst>
                  </p:cNvPr>
                  <p:cNvCxnSpPr>
                    <a:cxnSpLocks/>
                    <a:stCxn id="1097" idx="7"/>
                    <a:endCxn id="1099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直接连接符 1116">
                    <a:extLst>
                      <a:ext uri="{FF2B5EF4-FFF2-40B4-BE49-F238E27FC236}">
                        <a16:creationId xmlns:a16="http://schemas.microsoft.com/office/drawing/2014/main" id="{6C1A9DEB-A314-21DE-25CF-C50C95646A08}"/>
                      </a:ext>
                    </a:extLst>
                  </p:cNvPr>
                  <p:cNvCxnSpPr>
                    <a:cxnSpLocks/>
                    <a:stCxn id="1094" idx="6"/>
                    <a:endCxn id="1098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8" name="直接连接符 1117">
                    <a:extLst>
                      <a:ext uri="{FF2B5EF4-FFF2-40B4-BE49-F238E27FC236}">
                        <a16:creationId xmlns:a16="http://schemas.microsoft.com/office/drawing/2014/main" id="{75A54916-ADD7-81CF-DA64-26C275AA8D85}"/>
                      </a:ext>
                    </a:extLst>
                  </p:cNvPr>
                  <p:cNvCxnSpPr>
                    <a:cxnSpLocks/>
                    <a:stCxn id="1095" idx="7"/>
                    <a:endCxn id="1098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9" name="直接连接符 1118">
                    <a:extLst>
                      <a:ext uri="{FF2B5EF4-FFF2-40B4-BE49-F238E27FC236}">
                        <a16:creationId xmlns:a16="http://schemas.microsoft.com/office/drawing/2014/main" id="{9D5A4D46-2C0F-4B87-FCAD-1AEAE4788C06}"/>
                      </a:ext>
                    </a:extLst>
                  </p:cNvPr>
                  <p:cNvCxnSpPr>
                    <a:cxnSpLocks/>
                    <a:stCxn id="1096" idx="7"/>
                    <a:endCxn id="1098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0" name="直接连接符 1119">
                    <a:extLst>
                      <a:ext uri="{FF2B5EF4-FFF2-40B4-BE49-F238E27FC236}">
                        <a16:creationId xmlns:a16="http://schemas.microsoft.com/office/drawing/2014/main" id="{80CE490B-8B2E-3C77-D8DC-B8C6B2255C22}"/>
                      </a:ext>
                    </a:extLst>
                  </p:cNvPr>
                  <p:cNvCxnSpPr>
                    <a:cxnSpLocks/>
                    <a:stCxn id="1091" idx="7"/>
                    <a:endCxn id="1094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直接连接符 1120">
                    <a:extLst>
                      <a:ext uri="{FF2B5EF4-FFF2-40B4-BE49-F238E27FC236}">
                        <a16:creationId xmlns:a16="http://schemas.microsoft.com/office/drawing/2014/main" id="{59255FE5-3953-1265-BED2-380E379F46A2}"/>
                      </a:ext>
                    </a:extLst>
                  </p:cNvPr>
                  <p:cNvCxnSpPr>
                    <a:cxnSpLocks/>
                    <a:stCxn id="1090" idx="5"/>
                    <a:endCxn id="1095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2" name="直接连接符 1121">
                    <a:extLst>
                      <a:ext uri="{FF2B5EF4-FFF2-40B4-BE49-F238E27FC236}">
                        <a16:creationId xmlns:a16="http://schemas.microsoft.com/office/drawing/2014/main" id="{364220F4-E890-63BB-8D21-9099E886794C}"/>
                      </a:ext>
                    </a:extLst>
                  </p:cNvPr>
                  <p:cNvCxnSpPr>
                    <a:cxnSpLocks/>
                    <a:stCxn id="1091" idx="5"/>
                    <a:endCxn id="1096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3" name="直接连接符 1122">
                    <a:extLst>
                      <a:ext uri="{FF2B5EF4-FFF2-40B4-BE49-F238E27FC236}">
                        <a16:creationId xmlns:a16="http://schemas.microsoft.com/office/drawing/2014/main" id="{D0F882D9-B730-1872-719E-58C4AB721B9B}"/>
                      </a:ext>
                    </a:extLst>
                  </p:cNvPr>
                  <p:cNvCxnSpPr>
                    <a:cxnSpLocks/>
                    <a:stCxn id="1092" idx="7"/>
                    <a:endCxn id="1095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4" name="直接连接符 1123">
                    <a:extLst>
                      <a:ext uri="{FF2B5EF4-FFF2-40B4-BE49-F238E27FC236}">
                        <a16:creationId xmlns:a16="http://schemas.microsoft.com/office/drawing/2014/main" id="{A321DA4C-D9DC-F344-C53C-E5F5615352A4}"/>
                      </a:ext>
                    </a:extLst>
                  </p:cNvPr>
                  <p:cNvCxnSpPr>
                    <a:cxnSpLocks/>
                    <a:stCxn id="1092" idx="5"/>
                    <a:endCxn id="1097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5" name="直接连接符 1124">
                    <a:extLst>
                      <a:ext uri="{FF2B5EF4-FFF2-40B4-BE49-F238E27FC236}">
                        <a16:creationId xmlns:a16="http://schemas.microsoft.com/office/drawing/2014/main" id="{A1C4DAF9-2A52-300D-B809-4F084E26439E}"/>
                      </a:ext>
                    </a:extLst>
                  </p:cNvPr>
                  <p:cNvCxnSpPr>
                    <a:cxnSpLocks/>
                    <a:stCxn id="1093" idx="7"/>
                    <a:endCxn id="1096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6" name="直接连接符 1125">
                    <a:extLst>
                      <a:ext uri="{FF2B5EF4-FFF2-40B4-BE49-F238E27FC236}">
                        <a16:creationId xmlns:a16="http://schemas.microsoft.com/office/drawing/2014/main" id="{FC841EB3-26A0-FD5C-48EC-360186A490CD}"/>
                      </a:ext>
                    </a:extLst>
                  </p:cNvPr>
                  <p:cNvCxnSpPr>
                    <a:cxnSpLocks/>
                    <a:stCxn id="1095" idx="6"/>
                    <a:endCxn id="1099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7" name="直接连接符 1126">
                    <a:extLst>
                      <a:ext uri="{FF2B5EF4-FFF2-40B4-BE49-F238E27FC236}">
                        <a16:creationId xmlns:a16="http://schemas.microsoft.com/office/drawing/2014/main" id="{89E3D753-7003-4F83-862F-6D1AE881A0D6}"/>
                      </a:ext>
                    </a:extLst>
                  </p:cNvPr>
                  <p:cNvCxnSpPr>
                    <a:cxnSpLocks/>
                    <a:stCxn id="1096" idx="6"/>
                    <a:endCxn id="1099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8" name="直接连接符 1127">
                    <a:extLst>
                      <a:ext uri="{FF2B5EF4-FFF2-40B4-BE49-F238E27FC236}">
                        <a16:creationId xmlns:a16="http://schemas.microsoft.com/office/drawing/2014/main" id="{EC5DEA31-518C-E8BB-7112-C2CE85073DBD}"/>
                      </a:ext>
                    </a:extLst>
                  </p:cNvPr>
                  <p:cNvCxnSpPr>
                    <a:cxnSpLocks/>
                    <a:stCxn id="1096" idx="5"/>
                    <a:endCxn id="1100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9" name="直接连接符 1128">
                    <a:extLst>
                      <a:ext uri="{FF2B5EF4-FFF2-40B4-BE49-F238E27FC236}">
                        <a16:creationId xmlns:a16="http://schemas.microsoft.com/office/drawing/2014/main" id="{452D48B4-5D3E-813F-6329-2BB6F9BF5E20}"/>
                      </a:ext>
                    </a:extLst>
                  </p:cNvPr>
                  <p:cNvCxnSpPr>
                    <a:cxnSpLocks/>
                    <a:stCxn id="1094" idx="5"/>
                    <a:endCxn id="1099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0" name="直接连接符 1129">
                    <a:extLst>
                      <a:ext uri="{FF2B5EF4-FFF2-40B4-BE49-F238E27FC236}">
                        <a16:creationId xmlns:a16="http://schemas.microsoft.com/office/drawing/2014/main" id="{28664064-34FF-EE64-DDE8-88AF36442634}"/>
                      </a:ext>
                    </a:extLst>
                  </p:cNvPr>
                  <p:cNvCxnSpPr>
                    <a:cxnSpLocks/>
                    <a:stCxn id="1095" idx="5"/>
                    <a:endCxn id="1100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F0EED1-98AE-E119-4B79-5082F5A1EF16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0F7BDDBA-5AFD-8EB0-1087-E81DF586C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F218B3-2A10-1AE0-DFBB-CE080928DA47}"/>
              </a:ext>
            </a:extLst>
          </p:cNvPr>
          <p:cNvGrpSpPr/>
          <p:nvPr/>
        </p:nvGrpSpPr>
        <p:grpSpPr>
          <a:xfrm>
            <a:off x="1261481" y="4445333"/>
            <a:ext cx="786663" cy="1379429"/>
            <a:chOff x="2174664" y="2486974"/>
            <a:chExt cx="786663" cy="1379429"/>
          </a:xfrm>
        </p:grpSpPr>
        <p:grpSp>
          <p:nvGrpSpPr>
            <p:cNvPr id="8" name="Group 1136">
              <a:extLst>
                <a:ext uri="{FF2B5EF4-FFF2-40B4-BE49-F238E27FC236}">
                  <a16:creationId xmlns:a16="http://schemas.microsoft.com/office/drawing/2014/main" id="{EAB2BD00-5309-F4F9-44D1-F05846CE00FC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7A855DE9-9A51-2017-28D4-A0250C9431DB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id="{6977F1D9-09AA-4D77-D9B2-6AF8A601AE01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9AC9201A-8349-279F-2375-80650C5FE600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F65AF247-3A4C-57B3-0D7D-8F9C3A73AC3B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15" name="椭圆 14">
                    <a:extLst>
                      <a:ext uri="{FF2B5EF4-FFF2-40B4-BE49-F238E27FC236}">
                        <a16:creationId xmlns:a16="http://schemas.microsoft.com/office/drawing/2014/main" id="{3D9837C1-F78A-405C-F77A-0A71D3345230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6" name="椭圆 15">
                    <a:extLst>
                      <a:ext uri="{FF2B5EF4-FFF2-40B4-BE49-F238E27FC236}">
                        <a16:creationId xmlns:a16="http://schemas.microsoft.com/office/drawing/2014/main" id="{63D976E4-8BC1-6F26-937B-525B6523470C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7" name="椭圆 16">
                    <a:extLst>
                      <a:ext uri="{FF2B5EF4-FFF2-40B4-BE49-F238E27FC236}">
                        <a16:creationId xmlns:a16="http://schemas.microsoft.com/office/drawing/2014/main" id="{11F2FF72-5B75-818F-5E56-9614CA92E999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" name="椭圆 17">
                    <a:extLst>
                      <a:ext uri="{FF2B5EF4-FFF2-40B4-BE49-F238E27FC236}">
                        <a16:creationId xmlns:a16="http://schemas.microsoft.com/office/drawing/2014/main" id="{8BE90D63-4536-0F71-EF6D-4FC08C8A8D37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9" name="椭圆 18">
                    <a:extLst>
                      <a:ext uri="{FF2B5EF4-FFF2-40B4-BE49-F238E27FC236}">
                        <a16:creationId xmlns:a16="http://schemas.microsoft.com/office/drawing/2014/main" id="{E14FAD00-35E4-2D9A-DC68-0C761A000FE3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20" name="椭圆 19">
                    <a:extLst>
                      <a:ext uri="{FF2B5EF4-FFF2-40B4-BE49-F238E27FC236}">
                        <a16:creationId xmlns:a16="http://schemas.microsoft.com/office/drawing/2014/main" id="{B144454E-BEC8-2D99-1DDA-3E2617A57EF1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1" name="椭圆 20">
                    <a:extLst>
                      <a:ext uri="{FF2B5EF4-FFF2-40B4-BE49-F238E27FC236}">
                        <a16:creationId xmlns:a16="http://schemas.microsoft.com/office/drawing/2014/main" id="{F28F9572-59A1-5220-E62B-9CD81C979CE6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2" name="椭圆 21">
                    <a:extLst>
                      <a:ext uri="{FF2B5EF4-FFF2-40B4-BE49-F238E27FC236}">
                        <a16:creationId xmlns:a16="http://schemas.microsoft.com/office/drawing/2014/main" id="{1C960CFD-BC54-9FC3-3D08-C79952C2413C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7630FB5F-47FF-1F08-E5AC-AC5BCCDCF9BF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id="{34665A68-592F-60EA-47D5-1610065770F9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5" name="椭圆 24">
                    <a:extLst>
                      <a:ext uri="{FF2B5EF4-FFF2-40B4-BE49-F238E27FC236}">
                        <a16:creationId xmlns:a16="http://schemas.microsoft.com/office/drawing/2014/main" id="{BF1AB8E5-2889-BE89-3D2D-86C43AD9C2ED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71ECADBE-EC44-8901-A601-80CFBB42BFF6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7" name="椭圆 26">
                    <a:extLst>
                      <a:ext uri="{FF2B5EF4-FFF2-40B4-BE49-F238E27FC236}">
                        <a16:creationId xmlns:a16="http://schemas.microsoft.com/office/drawing/2014/main" id="{A4B0DD50-5B06-F8E4-DF6F-A71C67303050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8" name="椭圆 27">
                    <a:extLst>
                      <a:ext uri="{FF2B5EF4-FFF2-40B4-BE49-F238E27FC236}">
                        <a16:creationId xmlns:a16="http://schemas.microsoft.com/office/drawing/2014/main" id="{3CE1F4D6-A339-D786-BA56-FB94FD1911D9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29" name="直接连接符 28">
                    <a:extLst>
                      <a:ext uri="{FF2B5EF4-FFF2-40B4-BE49-F238E27FC236}">
                        <a16:creationId xmlns:a16="http://schemas.microsoft.com/office/drawing/2014/main" id="{C6282D5A-6ED9-27E8-AED1-6CC8D5D626CD}"/>
                      </a:ext>
                    </a:extLst>
                  </p:cNvPr>
                  <p:cNvCxnSpPr>
                    <a:cxnSpLocks/>
                    <a:stCxn id="15" idx="7"/>
                    <a:endCxn id="18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29">
                    <a:extLst>
                      <a:ext uri="{FF2B5EF4-FFF2-40B4-BE49-F238E27FC236}">
                        <a16:creationId xmlns:a16="http://schemas.microsoft.com/office/drawing/2014/main" id="{700642C4-1B0E-9646-0F0F-0E6B4366A0EC}"/>
                      </a:ext>
                    </a:extLst>
                  </p:cNvPr>
                  <p:cNvCxnSpPr>
                    <a:cxnSpLocks/>
                    <a:stCxn id="15" idx="6"/>
                    <a:endCxn id="19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6B54B088-0F5B-CF18-227B-F649FDD053A7}"/>
                      </a:ext>
                    </a:extLst>
                  </p:cNvPr>
                  <p:cNvCxnSpPr>
                    <a:cxnSpLocks/>
                    <a:stCxn id="15" idx="5"/>
                    <a:endCxn id="20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B3A4A320-93FF-0157-3EC7-03340CD9339D}"/>
                      </a:ext>
                    </a:extLst>
                  </p:cNvPr>
                  <p:cNvCxnSpPr>
                    <a:cxnSpLocks/>
                    <a:stCxn id="16" idx="7"/>
                    <a:endCxn id="18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>
                    <a:extLst>
                      <a:ext uri="{FF2B5EF4-FFF2-40B4-BE49-F238E27FC236}">
                        <a16:creationId xmlns:a16="http://schemas.microsoft.com/office/drawing/2014/main" id="{9F73FC87-F19D-2DB7-3AED-1B7430BF31EA}"/>
                      </a:ext>
                    </a:extLst>
                  </p:cNvPr>
                  <p:cNvCxnSpPr>
                    <a:cxnSpLocks/>
                    <a:stCxn id="16" idx="7"/>
                    <a:endCxn id="19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>
                    <a:extLst>
                      <a:ext uri="{FF2B5EF4-FFF2-40B4-BE49-F238E27FC236}">
                        <a16:creationId xmlns:a16="http://schemas.microsoft.com/office/drawing/2014/main" id="{892BC7C8-8F4F-2864-9E45-C6B6A4EC779B}"/>
                      </a:ext>
                    </a:extLst>
                  </p:cNvPr>
                  <p:cNvCxnSpPr>
                    <a:cxnSpLocks/>
                    <a:stCxn id="16" idx="5"/>
                    <a:endCxn id="20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>
                    <a:extLst>
                      <a:ext uri="{FF2B5EF4-FFF2-40B4-BE49-F238E27FC236}">
                        <a16:creationId xmlns:a16="http://schemas.microsoft.com/office/drawing/2014/main" id="{15F8A5B6-C949-FC1E-4CD9-B4EE426D8E29}"/>
                      </a:ext>
                    </a:extLst>
                  </p:cNvPr>
                  <p:cNvCxnSpPr>
                    <a:cxnSpLocks/>
                    <a:stCxn id="16" idx="5"/>
                    <a:endCxn id="21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35DD73F9-5CC8-EDDF-196F-B5338B38063C}"/>
                      </a:ext>
                    </a:extLst>
                  </p:cNvPr>
                  <p:cNvCxnSpPr>
                    <a:cxnSpLocks/>
                    <a:stCxn id="17" idx="7"/>
                    <a:endCxn id="19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>
                    <a:extLst>
                      <a:ext uri="{FF2B5EF4-FFF2-40B4-BE49-F238E27FC236}">
                        <a16:creationId xmlns:a16="http://schemas.microsoft.com/office/drawing/2014/main" id="{AD92C094-688B-0FF9-29E4-F5364E8E9A12}"/>
                      </a:ext>
                    </a:extLst>
                  </p:cNvPr>
                  <p:cNvCxnSpPr>
                    <a:cxnSpLocks/>
                    <a:stCxn id="17" idx="6"/>
                    <a:endCxn id="20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连接符 37">
                    <a:extLst>
                      <a:ext uri="{FF2B5EF4-FFF2-40B4-BE49-F238E27FC236}">
                        <a16:creationId xmlns:a16="http://schemas.microsoft.com/office/drawing/2014/main" id="{A320583D-7FA5-2E5D-B400-499515B76FB9}"/>
                      </a:ext>
                    </a:extLst>
                  </p:cNvPr>
                  <p:cNvCxnSpPr>
                    <a:cxnSpLocks/>
                    <a:stCxn id="17" idx="5"/>
                    <a:endCxn id="21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>
                    <a:extLst>
                      <a:ext uri="{FF2B5EF4-FFF2-40B4-BE49-F238E27FC236}">
                        <a16:creationId xmlns:a16="http://schemas.microsoft.com/office/drawing/2014/main" id="{48226D98-34CA-C1A5-3068-F3DF3F903CB8}"/>
                      </a:ext>
                    </a:extLst>
                  </p:cNvPr>
                  <p:cNvCxnSpPr>
                    <a:cxnSpLocks/>
                    <a:stCxn id="18" idx="6"/>
                    <a:endCxn id="22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>
                    <a:extLst>
                      <a:ext uri="{FF2B5EF4-FFF2-40B4-BE49-F238E27FC236}">
                        <a16:creationId xmlns:a16="http://schemas.microsoft.com/office/drawing/2014/main" id="{83A55A70-A18B-E8CE-ECA9-C999A4D2DC03}"/>
                      </a:ext>
                    </a:extLst>
                  </p:cNvPr>
                  <p:cNvCxnSpPr>
                    <a:cxnSpLocks/>
                    <a:endCxn id="23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>
                    <a:extLst>
                      <a:ext uri="{FF2B5EF4-FFF2-40B4-BE49-F238E27FC236}">
                        <a16:creationId xmlns:a16="http://schemas.microsoft.com/office/drawing/2014/main" id="{AB5F0537-6DD8-D605-41E1-0D465CCA7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>
                    <a:extLst>
                      <a:ext uri="{FF2B5EF4-FFF2-40B4-BE49-F238E27FC236}">
                        <a16:creationId xmlns:a16="http://schemas.microsoft.com/office/drawing/2014/main" id="{3457555E-218E-C841-AB42-5A1E4FD7C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>
                    <a:extLst>
                      <a:ext uri="{FF2B5EF4-FFF2-40B4-BE49-F238E27FC236}">
                        <a16:creationId xmlns:a16="http://schemas.microsoft.com/office/drawing/2014/main" id="{9CF46E5A-DEC9-B816-6C61-450B80811442}"/>
                      </a:ext>
                    </a:extLst>
                  </p:cNvPr>
                  <p:cNvCxnSpPr>
                    <a:cxnSpLocks/>
                    <a:endCxn id="28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EB1B4B21-373B-2761-6DEB-F72CE7A18A57}"/>
                      </a:ext>
                    </a:extLst>
                  </p:cNvPr>
                  <p:cNvCxnSpPr>
                    <a:cxnSpLocks/>
                    <a:stCxn id="25" idx="7"/>
                    <a:endCxn id="27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EC355C42-2452-8D19-076E-C3C740FB1E8C}"/>
                      </a:ext>
                    </a:extLst>
                  </p:cNvPr>
                  <p:cNvCxnSpPr>
                    <a:cxnSpLocks/>
                    <a:stCxn id="22" idx="6"/>
                    <a:endCxn id="26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连接符 45">
                    <a:extLst>
                      <a:ext uri="{FF2B5EF4-FFF2-40B4-BE49-F238E27FC236}">
                        <a16:creationId xmlns:a16="http://schemas.microsoft.com/office/drawing/2014/main" id="{F546292F-2D05-F25E-C38A-95D512B1DD62}"/>
                      </a:ext>
                    </a:extLst>
                  </p:cNvPr>
                  <p:cNvCxnSpPr>
                    <a:cxnSpLocks/>
                    <a:stCxn id="23" idx="7"/>
                    <a:endCxn id="26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30B1C9BC-B01E-EC74-1534-9F315F471CAD}"/>
                      </a:ext>
                    </a:extLst>
                  </p:cNvPr>
                  <p:cNvCxnSpPr>
                    <a:cxnSpLocks/>
                    <a:stCxn id="24" idx="7"/>
                    <a:endCxn id="26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1902728D-26AF-86EC-36FE-50AD66967DD5}"/>
                      </a:ext>
                    </a:extLst>
                  </p:cNvPr>
                  <p:cNvCxnSpPr>
                    <a:cxnSpLocks/>
                    <a:stCxn id="19" idx="7"/>
                    <a:endCxn id="22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268D43FC-FF64-975D-EE32-AC1F90FE903F}"/>
                      </a:ext>
                    </a:extLst>
                  </p:cNvPr>
                  <p:cNvCxnSpPr>
                    <a:cxnSpLocks/>
                    <a:stCxn id="18" idx="5"/>
                    <a:endCxn id="23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>
                    <a:extLst>
                      <a:ext uri="{FF2B5EF4-FFF2-40B4-BE49-F238E27FC236}">
                        <a16:creationId xmlns:a16="http://schemas.microsoft.com/office/drawing/2014/main" id="{D1598516-2BA5-3BC1-1C20-4EAC425D3830}"/>
                      </a:ext>
                    </a:extLst>
                  </p:cNvPr>
                  <p:cNvCxnSpPr>
                    <a:cxnSpLocks/>
                    <a:stCxn id="19" idx="5"/>
                    <a:endCxn id="24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>
                    <a:extLst>
                      <a:ext uri="{FF2B5EF4-FFF2-40B4-BE49-F238E27FC236}">
                        <a16:creationId xmlns:a16="http://schemas.microsoft.com/office/drawing/2014/main" id="{8976C28C-2A68-DB27-E11B-783ED02905FB}"/>
                      </a:ext>
                    </a:extLst>
                  </p:cNvPr>
                  <p:cNvCxnSpPr>
                    <a:cxnSpLocks/>
                    <a:stCxn id="20" idx="7"/>
                    <a:endCxn id="23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92C77511-6000-EA99-EC25-7B651CC2BF17}"/>
                      </a:ext>
                    </a:extLst>
                  </p:cNvPr>
                  <p:cNvCxnSpPr>
                    <a:cxnSpLocks/>
                    <a:stCxn id="20" idx="5"/>
                    <a:endCxn id="25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AD32B893-86FA-67AC-6EC6-A89278EE4371}"/>
                      </a:ext>
                    </a:extLst>
                  </p:cNvPr>
                  <p:cNvCxnSpPr>
                    <a:cxnSpLocks/>
                    <a:stCxn id="21" idx="7"/>
                    <a:endCxn id="24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D345038F-3132-86F7-DDA4-5298EC096983}"/>
                      </a:ext>
                    </a:extLst>
                  </p:cNvPr>
                  <p:cNvCxnSpPr>
                    <a:cxnSpLocks/>
                    <a:stCxn id="23" idx="6"/>
                    <a:endCxn id="27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91D3E890-2F11-3F1B-68D1-E10567F51446}"/>
                      </a:ext>
                    </a:extLst>
                  </p:cNvPr>
                  <p:cNvCxnSpPr>
                    <a:cxnSpLocks/>
                    <a:stCxn id="24" idx="6"/>
                    <a:endCxn id="27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连接符 55">
                    <a:extLst>
                      <a:ext uri="{FF2B5EF4-FFF2-40B4-BE49-F238E27FC236}">
                        <a16:creationId xmlns:a16="http://schemas.microsoft.com/office/drawing/2014/main" id="{193222AF-EFB9-EA15-297B-4D11E3FF8883}"/>
                      </a:ext>
                    </a:extLst>
                  </p:cNvPr>
                  <p:cNvCxnSpPr>
                    <a:cxnSpLocks/>
                    <a:stCxn id="24" idx="5"/>
                    <a:endCxn id="28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BB954580-DCDE-0BF9-C667-695F4E08DC68}"/>
                      </a:ext>
                    </a:extLst>
                  </p:cNvPr>
                  <p:cNvCxnSpPr>
                    <a:cxnSpLocks/>
                    <a:stCxn id="22" idx="5"/>
                    <a:endCxn id="27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F0858ADB-F5FD-6A38-E785-FCC3BD1C8290}"/>
                      </a:ext>
                    </a:extLst>
                  </p:cNvPr>
                  <p:cNvCxnSpPr>
                    <a:cxnSpLocks/>
                    <a:stCxn id="23" idx="5"/>
                    <a:endCxn id="28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42F53E-AF92-DED0-C0C3-00F41549F0BB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1</a:t>
                </a: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7F9118B-1AFB-CEBF-9B82-16C66A478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1CB6C8C-D5C7-4269-9646-036F096AB598}"/>
              </a:ext>
            </a:extLst>
          </p:cNvPr>
          <p:cNvGrpSpPr/>
          <p:nvPr/>
        </p:nvGrpSpPr>
        <p:grpSpPr>
          <a:xfrm>
            <a:off x="2165304" y="4433061"/>
            <a:ext cx="786663" cy="1379429"/>
            <a:chOff x="2174664" y="2486974"/>
            <a:chExt cx="786663" cy="1379429"/>
          </a:xfrm>
        </p:grpSpPr>
        <p:grpSp>
          <p:nvGrpSpPr>
            <p:cNvPr id="60" name="Group 1136">
              <a:extLst>
                <a:ext uri="{FF2B5EF4-FFF2-40B4-BE49-F238E27FC236}">
                  <a16:creationId xmlns:a16="http://schemas.microsoft.com/office/drawing/2014/main" id="{35A0E070-C0C7-3DC8-978D-DF37A6DE2762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5E655809-16E7-C138-0F9C-D4E534B51FE7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192" name="矩形: 圆角 191">
                  <a:extLst>
                    <a:ext uri="{FF2B5EF4-FFF2-40B4-BE49-F238E27FC236}">
                      <a16:creationId xmlns:a16="http://schemas.microsoft.com/office/drawing/2014/main" id="{3172EDFC-73F8-85AB-8EAD-AD76FC324FB7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193" name="矩形: 圆角 192">
                  <a:extLst>
                    <a:ext uri="{FF2B5EF4-FFF2-40B4-BE49-F238E27FC236}">
                      <a16:creationId xmlns:a16="http://schemas.microsoft.com/office/drawing/2014/main" id="{2DB3C7A8-F259-5B74-7567-09FB2BCFE261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194" name="组合 193">
                  <a:extLst>
                    <a:ext uri="{FF2B5EF4-FFF2-40B4-BE49-F238E27FC236}">
                      <a16:creationId xmlns:a16="http://schemas.microsoft.com/office/drawing/2014/main" id="{37D3A493-968C-943F-DE27-CCB2D47586FD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195" name="椭圆 194">
                    <a:extLst>
                      <a:ext uri="{FF2B5EF4-FFF2-40B4-BE49-F238E27FC236}">
                        <a16:creationId xmlns:a16="http://schemas.microsoft.com/office/drawing/2014/main" id="{A51E7F6D-053A-B0DE-4F60-BF765BE1A568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96" name="椭圆 195">
                    <a:extLst>
                      <a:ext uri="{FF2B5EF4-FFF2-40B4-BE49-F238E27FC236}">
                        <a16:creationId xmlns:a16="http://schemas.microsoft.com/office/drawing/2014/main" id="{3EB5DBA4-40DF-F955-E2FA-7BD30BDFFB71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97" name="椭圆 196">
                    <a:extLst>
                      <a:ext uri="{FF2B5EF4-FFF2-40B4-BE49-F238E27FC236}">
                        <a16:creationId xmlns:a16="http://schemas.microsoft.com/office/drawing/2014/main" id="{B8C8C85F-DC74-0025-7A3C-3358B1C04FDD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98" name="椭圆 197">
                    <a:extLst>
                      <a:ext uri="{FF2B5EF4-FFF2-40B4-BE49-F238E27FC236}">
                        <a16:creationId xmlns:a16="http://schemas.microsoft.com/office/drawing/2014/main" id="{6F157F3F-EA19-854D-5D79-53F977082673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99" name="椭圆 198">
                    <a:extLst>
                      <a:ext uri="{FF2B5EF4-FFF2-40B4-BE49-F238E27FC236}">
                        <a16:creationId xmlns:a16="http://schemas.microsoft.com/office/drawing/2014/main" id="{FABCE692-85BC-0598-6D5E-953122F6CA00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200" name="椭圆 199">
                    <a:extLst>
                      <a:ext uri="{FF2B5EF4-FFF2-40B4-BE49-F238E27FC236}">
                        <a16:creationId xmlns:a16="http://schemas.microsoft.com/office/drawing/2014/main" id="{D2C1C371-1E04-1D12-ADBF-806771D1128F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01" name="椭圆 200">
                    <a:extLst>
                      <a:ext uri="{FF2B5EF4-FFF2-40B4-BE49-F238E27FC236}">
                        <a16:creationId xmlns:a16="http://schemas.microsoft.com/office/drawing/2014/main" id="{895C40B9-3C0E-55CD-F3AE-B621B7774250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02" name="椭圆 201">
                    <a:extLst>
                      <a:ext uri="{FF2B5EF4-FFF2-40B4-BE49-F238E27FC236}">
                        <a16:creationId xmlns:a16="http://schemas.microsoft.com/office/drawing/2014/main" id="{8F992045-4831-A8E1-E22B-776BB020BBFF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03" name="椭圆 202">
                    <a:extLst>
                      <a:ext uri="{FF2B5EF4-FFF2-40B4-BE49-F238E27FC236}">
                        <a16:creationId xmlns:a16="http://schemas.microsoft.com/office/drawing/2014/main" id="{A5E74201-7685-AD7E-FAA6-030576962034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04" name="椭圆 203">
                    <a:extLst>
                      <a:ext uri="{FF2B5EF4-FFF2-40B4-BE49-F238E27FC236}">
                        <a16:creationId xmlns:a16="http://schemas.microsoft.com/office/drawing/2014/main" id="{3055B39F-9533-8409-A59C-7B7ECCAC085A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05" name="椭圆 204">
                    <a:extLst>
                      <a:ext uri="{FF2B5EF4-FFF2-40B4-BE49-F238E27FC236}">
                        <a16:creationId xmlns:a16="http://schemas.microsoft.com/office/drawing/2014/main" id="{DC7DFCB8-C9E1-64FC-FF3B-1CBF460CDBAD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255" name="椭圆 254">
                    <a:extLst>
                      <a:ext uri="{FF2B5EF4-FFF2-40B4-BE49-F238E27FC236}">
                        <a16:creationId xmlns:a16="http://schemas.microsoft.com/office/drawing/2014/main" id="{9EBC90C5-F552-A1DA-DE56-7914DF706909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20" name="椭圆 319">
                    <a:extLst>
                      <a:ext uri="{FF2B5EF4-FFF2-40B4-BE49-F238E27FC236}">
                        <a16:creationId xmlns:a16="http://schemas.microsoft.com/office/drawing/2014/main" id="{144F8340-3712-9638-EE4F-B763D0F6E79B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21" name="椭圆 320">
                    <a:extLst>
                      <a:ext uri="{FF2B5EF4-FFF2-40B4-BE49-F238E27FC236}">
                        <a16:creationId xmlns:a16="http://schemas.microsoft.com/office/drawing/2014/main" id="{31A68141-28A2-8E96-32C8-70AE4B80FA06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322" name="直接连接符 321">
                    <a:extLst>
                      <a:ext uri="{FF2B5EF4-FFF2-40B4-BE49-F238E27FC236}">
                        <a16:creationId xmlns:a16="http://schemas.microsoft.com/office/drawing/2014/main" id="{C0E00F31-507E-256E-9E4E-AEAA54A9F739}"/>
                      </a:ext>
                    </a:extLst>
                  </p:cNvPr>
                  <p:cNvCxnSpPr>
                    <a:cxnSpLocks/>
                    <a:stCxn id="195" idx="7"/>
                    <a:endCxn id="198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直接连接符 322">
                    <a:extLst>
                      <a:ext uri="{FF2B5EF4-FFF2-40B4-BE49-F238E27FC236}">
                        <a16:creationId xmlns:a16="http://schemas.microsoft.com/office/drawing/2014/main" id="{A783B480-25B3-F8C7-2C3F-1E79FE774D95}"/>
                      </a:ext>
                    </a:extLst>
                  </p:cNvPr>
                  <p:cNvCxnSpPr>
                    <a:cxnSpLocks/>
                    <a:stCxn id="195" idx="6"/>
                    <a:endCxn id="199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直接连接符 323">
                    <a:extLst>
                      <a:ext uri="{FF2B5EF4-FFF2-40B4-BE49-F238E27FC236}">
                        <a16:creationId xmlns:a16="http://schemas.microsoft.com/office/drawing/2014/main" id="{6556AD8D-FC27-E4C1-6571-836413780BBF}"/>
                      </a:ext>
                    </a:extLst>
                  </p:cNvPr>
                  <p:cNvCxnSpPr>
                    <a:cxnSpLocks/>
                    <a:stCxn id="195" idx="5"/>
                    <a:endCxn id="200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直接连接符 324">
                    <a:extLst>
                      <a:ext uri="{FF2B5EF4-FFF2-40B4-BE49-F238E27FC236}">
                        <a16:creationId xmlns:a16="http://schemas.microsoft.com/office/drawing/2014/main" id="{C2F1C1B5-2AE1-2FDF-F045-3F945BCDBA52}"/>
                      </a:ext>
                    </a:extLst>
                  </p:cNvPr>
                  <p:cNvCxnSpPr>
                    <a:cxnSpLocks/>
                    <a:stCxn id="196" idx="7"/>
                    <a:endCxn id="198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直接连接符 325">
                    <a:extLst>
                      <a:ext uri="{FF2B5EF4-FFF2-40B4-BE49-F238E27FC236}">
                        <a16:creationId xmlns:a16="http://schemas.microsoft.com/office/drawing/2014/main" id="{C13F8E7F-B039-867F-D729-9A14C9D293CB}"/>
                      </a:ext>
                    </a:extLst>
                  </p:cNvPr>
                  <p:cNvCxnSpPr>
                    <a:cxnSpLocks/>
                    <a:stCxn id="196" idx="7"/>
                    <a:endCxn id="199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直接连接符 326">
                    <a:extLst>
                      <a:ext uri="{FF2B5EF4-FFF2-40B4-BE49-F238E27FC236}">
                        <a16:creationId xmlns:a16="http://schemas.microsoft.com/office/drawing/2014/main" id="{A6158199-F808-23C2-3831-B131A271E920}"/>
                      </a:ext>
                    </a:extLst>
                  </p:cNvPr>
                  <p:cNvCxnSpPr>
                    <a:cxnSpLocks/>
                    <a:stCxn id="196" idx="5"/>
                    <a:endCxn id="200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直接连接符 327">
                    <a:extLst>
                      <a:ext uri="{FF2B5EF4-FFF2-40B4-BE49-F238E27FC236}">
                        <a16:creationId xmlns:a16="http://schemas.microsoft.com/office/drawing/2014/main" id="{8461ECAD-5847-0076-E15F-A71B05E19866}"/>
                      </a:ext>
                    </a:extLst>
                  </p:cNvPr>
                  <p:cNvCxnSpPr>
                    <a:cxnSpLocks/>
                    <a:stCxn id="196" idx="5"/>
                    <a:endCxn id="201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直接连接符 328">
                    <a:extLst>
                      <a:ext uri="{FF2B5EF4-FFF2-40B4-BE49-F238E27FC236}">
                        <a16:creationId xmlns:a16="http://schemas.microsoft.com/office/drawing/2014/main" id="{C85CC2A5-1519-C00B-460A-67FF54454053}"/>
                      </a:ext>
                    </a:extLst>
                  </p:cNvPr>
                  <p:cNvCxnSpPr>
                    <a:cxnSpLocks/>
                    <a:stCxn id="197" idx="7"/>
                    <a:endCxn id="199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直接连接符 329">
                    <a:extLst>
                      <a:ext uri="{FF2B5EF4-FFF2-40B4-BE49-F238E27FC236}">
                        <a16:creationId xmlns:a16="http://schemas.microsoft.com/office/drawing/2014/main" id="{5A9057E4-9CDB-CE2F-8EB1-DF4759144CD1}"/>
                      </a:ext>
                    </a:extLst>
                  </p:cNvPr>
                  <p:cNvCxnSpPr>
                    <a:cxnSpLocks/>
                    <a:stCxn id="197" idx="6"/>
                    <a:endCxn id="200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直接连接符 330">
                    <a:extLst>
                      <a:ext uri="{FF2B5EF4-FFF2-40B4-BE49-F238E27FC236}">
                        <a16:creationId xmlns:a16="http://schemas.microsoft.com/office/drawing/2014/main" id="{FDF96CC8-DD7D-0450-59C7-186F7A2F1D15}"/>
                      </a:ext>
                    </a:extLst>
                  </p:cNvPr>
                  <p:cNvCxnSpPr>
                    <a:cxnSpLocks/>
                    <a:stCxn id="197" idx="5"/>
                    <a:endCxn id="201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直接连接符 331">
                    <a:extLst>
                      <a:ext uri="{FF2B5EF4-FFF2-40B4-BE49-F238E27FC236}">
                        <a16:creationId xmlns:a16="http://schemas.microsoft.com/office/drawing/2014/main" id="{DCBA3636-8BAD-7539-C77C-5557D3B201E9}"/>
                      </a:ext>
                    </a:extLst>
                  </p:cNvPr>
                  <p:cNvCxnSpPr>
                    <a:cxnSpLocks/>
                    <a:stCxn id="198" idx="6"/>
                    <a:endCxn id="202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直接连接符 332">
                    <a:extLst>
                      <a:ext uri="{FF2B5EF4-FFF2-40B4-BE49-F238E27FC236}">
                        <a16:creationId xmlns:a16="http://schemas.microsoft.com/office/drawing/2014/main" id="{EBA5B148-7414-8245-BA64-AF155BB786B5}"/>
                      </a:ext>
                    </a:extLst>
                  </p:cNvPr>
                  <p:cNvCxnSpPr>
                    <a:cxnSpLocks/>
                    <a:endCxn id="203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直接连接符 333">
                    <a:extLst>
                      <a:ext uri="{FF2B5EF4-FFF2-40B4-BE49-F238E27FC236}">
                        <a16:creationId xmlns:a16="http://schemas.microsoft.com/office/drawing/2014/main" id="{58B3AA6D-E21B-FEA4-B8E2-67A096E30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直接连接符 334">
                    <a:extLst>
                      <a:ext uri="{FF2B5EF4-FFF2-40B4-BE49-F238E27FC236}">
                        <a16:creationId xmlns:a16="http://schemas.microsoft.com/office/drawing/2014/main" id="{B57953B6-451B-3E98-B6C2-F8748D169A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直接连接符 335">
                    <a:extLst>
                      <a:ext uri="{FF2B5EF4-FFF2-40B4-BE49-F238E27FC236}">
                        <a16:creationId xmlns:a16="http://schemas.microsoft.com/office/drawing/2014/main" id="{4D12FDAB-1985-7302-C1CF-28499E9AB540}"/>
                      </a:ext>
                    </a:extLst>
                  </p:cNvPr>
                  <p:cNvCxnSpPr>
                    <a:cxnSpLocks/>
                    <a:endCxn id="321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直接连接符 336">
                    <a:extLst>
                      <a:ext uri="{FF2B5EF4-FFF2-40B4-BE49-F238E27FC236}">
                        <a16:creationId xmlns:a16="http://schemas.microsoft.com/office/drawing/2014/main" id="{289547CD-388D-A6B0-72FC-A0B6D4C02925}"/>
                      </a:ext>
                    </a:extLst>
                  </p:cNvPr>
                  <p:cNvCxnSpPr>
                    <a:cxnSpLocks/>
                    <a:stCxn id="205" idx="7"/>
                    <a:endCxn id="320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直接连接符 337">
                    <a:extLst>
                      <a:ext uri="{FF2B5EF4-FFF2-40B4-BE49-F238E27FC236}">
                        <a16:creationId xmlns:a16="http://schemas.microsoft.com/office/drawing/2014/main" id="{59C09B72-B453-880A-0051-BE7867E12343}"/>
                      </a:ext>
                    </a:extLst>
                  </p:cNvPr>
                  <p:cNvCxnSpPr>
                    <a:cxnSpLocks/>
                    <a:stCxn id="202" idx="6"/>
                    <a:endCxn id="255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直接连接符 338">
                    <a:extLst>
                      <a:ext uri="{FF2B5EF4-FFF2-40B4-BE49-F238E27FC236}">
                        <a16:creationId xmlns:a16="http://schemas.microsoft.com/office/drawing/2014/main" id="{86300197-781B-3108-9DF6-037F3C425A88}"/>
                      </a:ext>
                    </a:extLst>
                  </p:cNvPr>
                  <p:cNvCxnSpPr>
                    <a:cxnSpLocks/>
                    <a:stCxn id="203" idx="7"/>
                    <a:endCxn id="255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直接连接符 339">
                    <a:extLst>
                      <a:ext uri="{FF2B5EF4-FFF2-40B4-BE49-F238E27FC236}">
                        <a16:creationId xmlns:a16="http://schemas.microsoft.com/office/drawing/2014/main" id="{81A71493-F901-88B7-029C-39203E0DC5F5}"/>
                      </a:ext>
                    </a:extLst>
                  </p:cNvPr>
                  <p:cNvCxnSpPr>
                    <a:cxnSpLocks/>
                    <a:stCxn id="204" idx="7"/>
                    <a:endCxn id="255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直接连接符 340">
                    <a:extLst>
                      <a:ext uri="{FF2B5EF4-FFF2-40B4-BE49-F238E27FC236}">
                        <a16:creationId xmlns:a16="http://schemas.microsoft.com/office/drawing/2014/main" id="{5FAE631B-7039-491A-A1D0-EB5C21C15ACC}"/>
                      </a:ext>
                    </a:extLst>
                  </p:cNvPr>
                  <p:cNvCxnSpPr>
                    <a:cxnSpLocks/>
                    <a:stCxn id="199" idx="7"/>
                    <a:endCxn id="202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直接连接符 341">
                    <a:extLst>
                      <a:ext uri="{FF2B5EF4-FFF2-40B4-BE49-F238E27FC236}">
                        <a16:creationId xmlns:a16="http://schemas.microsoft.com/office/drawing/2014/main" id="{2FBE252B-37AB-9302-A895-CCC18F8CE0FE}"/>
                      </a:ext>
                    </a:extLst>
                  </p:cNvPr>
                  <p:cNvCxnSpPr>
                    <a:cxnSpLocks/>
                    <a:stCxn id="198" idx="5"/>
                    <a:endCxn id="203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直接连接符 342">
                    <a:extLst>
                      <a:ext uri="{FF2B5EF4-FFF2-40B4-BE49-F238E27FC236}">
                        <a16:creationId xmlns:a16="http://schemas.microsoft.com/office/drawing/2014/main" id="{394CE926-78E4-4CE0-6E72-42AB46BDABD8}"/>
                      </a:ext>
                    </a:extLst>
                  </p:cNvPr>
                  <p:cNvCxnSpPr>
                    <a:cxnSpLocks/>
                    <a:stCxn id="199" idx="5"/>
                    <a:endCxn id="204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直接连接符 343">
                    <a:extLst>
                      <a:ext uri="{FF2B5EF4-FFF2-40B4-BE49-F238E27FC236}">
                        <a16:creationId xmlns:a16="http://schemas.microsoft.com/office/drawing/2014/main" id="{90D08EA6-3E09-54D5-3D59-B2E790C05006}"/>
                      </a:ext>
                    </a:extLst>
                  </p:cNvPr>
                  <p:cNvCxnSpPr>
                    <a:cxnSpLocks/>
                    <a:stCxn id="200" idx="7"/>
                    <a:endCxn id="203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直接连接符 344">
                    <a:extLst>
                      <a:ext uri="{FF2B5EF4-FFF2-40B4-BE49-F238E27FC236}">
                        <a16:creationId xmlns:a16="http://schemas.microsoft.com/office/drawing/2014/main" id="{CB350F0A-B367-7B4F-61EE-E880E2B7B883}"/>
                      </a:ext>
                    </a:extLst>
                  </p:cNvPr>
                  <p:cNvCxnSpPr>
                    <a:cxnSpLocks/>
                    <a:stCxn id="200" idx="5"/>
                    <a:endCxn id="205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直接连接符 345">
                    <a:extLst>
                      <a:ext uri="{FF2B5EF4-FFF2-40B4-BE49-F238E27FC236}">
                        <a16:creationId xmlns:a16="http://schemas.microsoft.com/office/drawing/2014/main" id="{4F94B539-6C43-B092-CE0F-36B06176B39B}"/>
                      </a:ext>
                    </a:extLst>
                  </p:cNvPr>
                  <p:cNvCxnSpPr>
                    <a:cxnSpLocks/>
                    <a:stCxn id="201" idx="7"/>
                    <a:endCxn id="204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直接连接符 346">
                    <a:extLst>
                      <a:ext uri="{FF2B5EF4-FFF2-40B4-BE49-F238E27FC236}">
                        <a16:creationId xmlns:a16="http://schemas.microsoft.com/office/drawing/2014/main" id="{DD4577BC-7A28-2C35-5173-D9E32236E2EE}"/>
                      </a:ext>
                    </a:extLst>
                  </p:cNvPr>
                  <p:cNvCxnSpPr>
                    <a:cxnSpLocks/>
                    <a:stCxn id="203" idx="6"/>
                    <a:endCxn id="320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直接连接符 347">
                    <a:extLst>
                      <a:ext uri="{FF2B5EF4-FFF2-40B4-BE49-F238E27FC236}">
                        <a16:creationId xmlns:a16="http://schemas.microsoft.com/office/drawing/2014/main" id="{D1D17D3D-C11D-BB2B-445B-A2B73B9D0D60}"/>
                      </a:ext>
                    </a:extLst>
                  </p:cNvPr>
                  <p:cNvCxnSpPr>
                    <a:cxnSpLocks/>
                    <a:stCxn id="204" idx="6"/>
                    <a:endCxn id="320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直接连接符 348">
                    <a:extLst>
                      <a:ext uri="{FF2B5EF4-FFF2-40B4-BE49-F238E27FC236}">
                        <a16:creationId xmlns:a16="http://schemas.microsoft.com/office/drawing/2014/main" id="{724581EC-5F7E-5F06-B585-D8637851DA21}"/>
                      </a:ext>
                    </a:extLst>
                  </p:cNvPr>
                  <p:cNvCxnSpPr>
                    <a:cxnSpLocks/>
                    <a:stCxn id="204" idx="5"/>
                    <a:endCxn id="321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直接连接符 349">
                    <a:extLst>
                      <a:ext uri="{FF2B5EF4-FFF2-40B4-BE49-F238E27FC236}">
                        <a16:creationId xmlns:a16="http://schemas.microsoft.com/office/drawing/2014/main" id="{925F37E4-4503-6D37-E951-02A7BA1B8687}"/>
                      </a:ext>
                    </a:extLst>
                  </p:cNvPr>
                  <p:cNvCxnSpPr>
                    <a:cxnSpLocks/>
                    <a:stCxn id="202" idx="5"/>
                    <a:endCxn id="320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直接连接符 350">
                    <a:extLst>
                      <a:ext uri="{FF2B5EF4-FFF2-40B4-BE49-F238E27FC236}">
                        <a16:creationId xmlns:a16="http://schemas.microsoft.com/office/drawing/2014/main" id="{240DB7DF-0321-1A28-0884-4891692DB0F0}"/>
                      </a:ext>
                    </a:extLst>
                  </p:cNvPr>
                  <p:cNvCxnSpPr>
                    <a:cxnSpLocks/>
                    <a:stCxn id="203" idx="5"/>
                    <a:endCxn id="321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B510031D-CEF3-E774-46EE-06378E47542F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2</a:t>
                </a:r>
              </a:p>
            </p:txBody>
          </p:sp>
        </p:grpSp>
        <p:pic>
          <p:nvPicPr>
            <p:cNvPr id="61" name="Picture 4">
              <a:extLst>
                <a:ext uri="{FF2B5EF4-FFF2-40B4-BE49-F238E27FC236}">
                  <a16:creationId xmlns:a16="http://schemas.microsoft.com/office/drawing/2014/main" id="{88E0326F-761D-40B4-368C-99F7928B4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2" name="组合 351">
            <a:extLst>
              <a:ext uri="{FF2B5EF4-FFF2-40B4-BE49-F238E27FC236}">
                <a16:creationId xmlns:a16="http://schemas.microsoft.com/office/drawing/2014/main" id="{ABF2C5ED-0218-F244-465F-A08195F9CAD0}"/>
              </a:ext>
            </a:extLst>
          </p:cNvPr>
          <p:cNvGrpSpPr/>
          <p:nvPr/>
        </p:nvGrpSpPr>
        <p:grpSpPr>
          <a:xfrm>
            <a:off x="3265579" y="4445333"/>
            <a:ext cx="786663" cy="1379429"/>
            <a:chOff x="2174664" y="2486974"/>
            <a:chExt cx="786663" cy="1379429"/>
          </a:xfrm>
        </p:grpSpPr>
        <p:grpSp>
          <p:nvGrpSpPr>
            <p:cNvPr id="353" name="Group 1136">
              <a:extLst>
                <a:ext uri="{FF2B5EF4-FFF2-40B4-BE49-F238E27FC236}">
                  <a16:creationId xmlns:a16="http://schemas.microsoft.com/office/drawing/2014/main" id="{48588381-A743-1577-1F5A-340ABF6C4F4C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356" name="组合 355">
                <a:extLst>
                  <a:ext uri="{FF2B5EF4-FFF2-40B4-BE49-F238E27FC236}">
                    <a16:creationId xmlns:a16="http://schemas.microsoft.com/office/drawing/2014/main" id="{AE83308A-9933-3892-B719-490A3BA262D4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363" name="矩形: 圆角 362">
                  <a:extLst>
                    <a:ext uri="{FF2B5EF4-FFF2-40B4-BE49-F238E27FC236}">
                      <a16:creationId xmlns:a16="http://schemas.microsoft.com/office/drawing/2014/main" id="{33BFA71D-02D1-8A1F-8211-5DA76FA02528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372" name="矩形: 圆角 371">
                  <a:extLst>
                    <a:ext uri="{FF2B5EF4-FFF2-40B4-BE49-F238E27FC236}">
                      <a16:creationId xmlns:a16="http://schemas.microsoft.com/office/drawing/2014/main" id="{923C0464-E41C-21A0-3BF8-3A7FF35657C8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373" name="组合 372">
                  <a:extLst>
                    <a:ext uri="{FF2B5EF4-FFF2-40B4-BE49-F238E27FC236}">
                      <a16:creationId xmlns:a16="http://schemas.microsoft.com/office/drawing/2014/main" id="{C0F85B8E-9578-FA92-EA7E-75B8C5D9A05B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375" name="椭圆 374">
                    <a:extLst>
                      <a:ext uri="{FF2B5EF4-FFF2-40B4-BE49-F238E27FC236}">
                        <a16:creationId xmlns:a16="http://schemas.microsoft.com/office/drawing/2014/main" id="{6792A279-8F3E-06A8-8012-C01F9C130711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77" name="椭圆 376">
                    <a:extLst>
                      <a:ext uri="{FF2B5EF4-FFF2-40B4-BE49-F238E27FC236}">
                        <a16:creationId xmlns:a16="http://schemas.microsoft.com/office/drawing/2014/main" id="{BA8EDAAC-EF41-EEDE-547A-50DF6DA0600C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79" name="椭圆 378">
                    <a:extLst>
                      <a:ext uri="{FF2B5EF4-FFF2-40B4-BE49-F238E27FC236}">
                        <a16:creationId xmlns:a16="http://schemas.microsoft.com/office/drawing/2014/main" id="{E224F2D9-610B-2A09-39EA-095DF965C298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80" name="椭圆 379">
                    <a:extLst>
                      <a:ext uri="{FF2B5EF4-FFF2-40B4-BE49-F238E27FC236}">
                        <a16:creationId xmlns:a16="http://schemas.microsoft.com/office/drawing/2014/main" id="{28F4A6A0-0751-7785-6120-1C0B1D237F39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381" name="椭圆 380">
                    <a:extLst>
                      <a:ext uri="{FF2B5EF4-FFF2-40B4-BE49-F238E27FC236}">
                        <a16:creationId xmlns:a16="http://schemas.microsoft.com/office/drawing/2014/main" id="{EE408725-E6F1-B090-0752-C4EAF1458655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382" name="椭圆 381">
                    <a:extLst>
                      <a:ext uri="{FF2B5EF4-FFF2-40B4-BE49-F238E27FC236}">
                        <a16:creationId xmlns:a16="http://schemas.microsoft.com/office/drawing/2014/main" id="{1539F620-5618-4F3F-C59B-E8E85FEC60C2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31" name="椭圆 1130">
                    <a:extLst>
                      <a:ext uri="{FF2B5EF4-FFF2-40B4-BE49-F238E27FC236}">
                        <a16:creationId xmlns:a16="http://schemas.microsoft.com/office/drawing/2014/main" id="{0D907A92-B5DB-5302-D540-B0E3380F43FB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32" name="椭圆 1131">
                    <a:extLst>
                      <a:ext uri="{FF2B5EF4-FFF2-40B4-BE49-F238E27FC236}">
                        <a16:creationId xmlns:a16="http://schemas.microsoft.com/office/drawing/2014/main" id="{8A4D0CC3-878E-2340-4D10-24316C46B463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33" name="椭圆 1132">
                    <a:extLst>
                      <a:ext uri="{FF2B5EF4-FFF2-40B4-BE49-F238E27FC236}">
                        <a16:creationId xmlns:a16="http://schemas.microsoft.com/office/drawing/2014/main" id="{E97EEC0D-447A-A38A-7F78-81A93820D889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34" name="椭圆 1133">
                    <a:extLst>
                      <a:ext uri="{FF2B5EF4-FFF2-40B4-BE49-F238E27FC236}">
                        <a16:creationId xmlns:a16="http://schemas.microsoft.com/office/drawing/2014/main" id="{54D0629C-BD94-49A8-1779-91ED7BA8B43B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35" name="椭圆 1134">
                    <a:extLst>
                      <a:ext uri="{FF2B5EF4-FFF2-40B4-BE49-F238E27FC236}">
                        <a16:creationId xmlns:a16="http://schemas.microsoft.com/office/drawing/2014/main" id="{7B59324B-794F-7CC0-3894-B76D6FDEB299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36" name="椭圆 1135">
                    <a:extLst>
                      <a:ext uri="{FF2B5EF4-FFF2-40B4-BE49-F238E27FC236}">
                        <a16:creationId xmlns:a16="http://schemas.microsoft.com/office/drawing/2014/main" id="{3F0D05D0-A716-F25F-A5E9-7E4A06A87757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79" name="椭圆 1178">
                    <a:extLst>
                      <a:ext uri="{FF2B5EF4-FFF2-40B4-BE49-F238E27FC236}">
                        <a16:creationId xmlns:a16="http://schemas.microsoft.com/office/drawing/2014/main" id="{F6ADA138-3D7C-FD44-6E27-44D3C310957C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180" name="椭圆 1179">
                    <a:extLst>
                      <a:ext uri="{FF2B5EF4-FFF2-40B4-BE49-F238E27FC236}">
                        <a16:creationId xmlns:a16="http://schemas.microsoft.com/office/drawing/2014/main" id="{4AC10C14-4714-8113-658D-0B46B2DF6A81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1181" name="直接连接符 1180">
                    <a:extLst>
                      <a:ext uri="{FF2B5EF4-FFF2-40B4-BE49-F238E27FC236}">
                        <a16:creationId xmlns:a16="http://schemas.microsoft.com/office/drawing/2014/main" id="{1E062FCA-7327-C2A1-2B18-D1FBE5654B4C}"/>
                      </a:ext>
                    </a:extLst>
                  </p:cNvPr>
                  <p:cNvCxnSpPr>
                    <a:cxnSpLocks/>
                    <a:stCxn id="375" idx="7"/>
                    <a:endCxn id="380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直接连接符 1181">
                    <a:extLst>
                      <a:ext uri="{FF2B5EF4-FFF2-40B4-BE49-F238E27FC236}">
                        <a16:creationId xmlns:a16="http://schemas.microsoft.com/office/drawing/2014/main" id="{91281BD4-0BBB-8E43-A809-EEDB08BC399D}"/>
                      </a:ext>
                    </a:extLst>
                  </p:cNvPr>
                  <p:cNvCxnSpPr>
                    <a:cxnSpLocks/>
                    <a:stCxn id="375" idx="6"/>
                    <a:endCxn id="381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直接连接符 1182">
                    <a:extLst>
                      <a:ext uri="{FF2B5EF4-FFF2-40B4-BE49-F238E27FC236}">
                        <a16:creationId xmlns:a16="http://schemas.microsoft.com/office/drawing/2014/main" id="{BDFAD423-6EC3-5BEB-2687-8E6AE36AAFF6}"/>
                      </a:ext>
                    </a:extLst>
                  </p:cNvPr>
                  <p:cNvCxnSpPr>
                    <a:cxnSpLocks/>
                    <a:stCxn id="375" idx="5"/>
                    <a:endCxn id="382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直接连接符 1183">
                    <a:extLst>
                      <a:ext uri="{FF2B5EF4-FFF2-40B4-BE49-F238E27FC236}">
                        <a16:creationId xmlns:a16="http://schemas.microsoft.com/office/drawing/2014/main" id="{6FEA05D1-18C4-9037-BEC6-EAA0AAE00B58}"/>
                      </a:ext>
                    </a:extLst>
                  </p:cNvPr>
                  <p:cNvCxnSpPr>
                    <a:cxnSpLocks/>
                    <a:stCxn id="377" idx="7"/>
                    <a:endCxn id="380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直接连接符 1184">
                    <a:extLst>
                      <a:ext uri="{FF2B5EF4-FFF2-40B4-BE49-F238E27FC236}">
                        <a16:creationId xmlns:a16="http://schemas.microsoft.com/office/drawing/2014/main" id="{E7911F0D-5A09-DDE6-57F5-BB88943E7DC4}"/>
                      </a:ext>
                    </a:extLst>
                  </p:cNvPr>
                  <p:cNvCxnSpPr>
                    <a:cxnSpLocks/>
                    <a:stCxn id="377" idx="7"/>
                    <a:endCxn id="381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6" name="直接连接符 1185">
                    <a:extLst>
                      <a:ext uri="{FF2B5EF4-FFF2-40B4-BE49-F238E27FC236}">
                        <a16:creationId xmlns:a16="http://schemas.microsoft.com/office/drawing/2014/main" id="{E4380338-A2EB-C4B4-3BA4-FD3BF5BD6914}"/>
                      </a:ext>
                    </a:extLst>
                  </p:cNvPr>
                  <p:cNvCxnSpPr>
                    <a:cxnSpLocks/>
                    <a:stCxn id="377" idx="5"/>
                    <a:endCxn id="382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直接连接符 1186">
                    <a:extLst>
                      <a:ext uri="{FF2B5EF4-FFF2-40B4-BE49-F238E27FC236}">
                        <a16:creationId xmlns:a16="http://schemas.microsoft.com/office/drawing/2014/main" id="{8CA8B1BC-CC63-C906-6D8B-DEC0F012A009}"/>
                      </a:ext>
                    </a:extLst>
                  </p:cNvPr>
                  <p:cNvCxnSpPr>
                    <a:cxnSpLocks/>
                    <a:stCxn id="377" idx="5"/>
                    <a:endCxn id="1131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8" name="直接连接符 1187">
                    <a:extLst>
                      <a:ext uri="{FF2B5EF4-FFF2-40B4-BE49-F238E27FC236}">
                        <a16:creationId xmlns:a16="http://schemas.microsoft.com/office/drawing/2014/main" id="{A12DFD99-2143-38F2-7899-1EBDC4FB464A}"/>
                      </a:ext>
                    </a:extLst>
                  </p:cNvPr>
                  <p:cNvCxnSpPr>
                    <a:cxnSpLocks/>
                    <a:stCxn id="379" idx="7"/>
                    <a:endCxn id="381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9" name="直接连接符 1188">
                    <a:extLst>
                      <a:ext uri="{FF2B5EF4-FFF2-40B4-BE49-F238E27FC236}">
                        <a16:creationId xmlns:a16="http://schemas.microsoft.com/office/drawing/2014/main" id="{B78637AB-AE04-EF6C-6CF9-764219B8D047}"/>
                      </a:ext>
                    </a:extLst>
                  </p:cNvPr>
                  <p:cNvCxnSpPr>
                    <a:cxnSpLocks/>
                    <a:stCxn id="379" idx="6"/>
                    <a:endCxn id="382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0" name="直接连接符 1189">
                    <a:extLst>
                      <a:ext uri="{FF2B5EF4-FFF2-40B4-BE49-F238E27FC236}">
                        <a16:creationId xmlns:a16="http://schemas.microsoft.com/office/drawing/2014/main" id="{2ABF858C-6862-4CA0-4A43-7CADD6CB362A}"/>
                      </a:ext>
                    </a:extLst>
                  </p:cNvPr>
                  <p:cNvCxnSpPr>
                    <a:cxnSpLocks/>
                    <a:stCxn id="379" idx="5"/>
                    <a:endCxn id="1131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1" name="直接连接符 1190">
                    <a:extLst>
                      <a:ext uri="{FF2B5EF4-FFF2-40B4-BE49-F238E27FC236}">
                        <a16:creationId xmlns:a16="http://schemas.microsoft.com/office/drawing/2014/main" id="{6D5259F7-0FA1-1AE6-E84A-B2E9F7D745F9}"/>
                      </a:ext>
                    </a:extLst>
                  </p:cNvPr>
                  <p:cNvCxnSpPr>
                    <a:cxnSpLocks/>
                    <a:stCxn id="380" idx="6"/>
                    <a:endCxn id="1132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2" name="直接连接符 1191">
                    <a:extLst>
                      <a:ext uri="{FF2B5EF4-FFF2-40B4-BE49-F238E27FC236}">
                        <a16:creationId xmlns:a16="http://schemas.microsoft.com/office/drawing/2014/main" id="{BD4DDA89-EBE2-609B-724C-CF8056DB24E8}"/>
                      </a:ext>
                    </a:extLst>
                  </p:cNvPr>
                  <p:cNvCxnSpPr>
                    <a:cxnSpLocks/>
                    <a:endCxn id="1133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直接连接符 1192">
                    <a:extLst>
                      <a:ext uri="{FF2B5EF4-FFF2-40B4-BE49-F238E27FC236}">
                        <a16:creationId xmlns:a16="http://schemas.microsoft.com/office/drawing/2014/main" id="{7BEF96FA-AE1A-7B7C-691E-6E34230D15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直接连接符 1193">
                    <a:extLst>
                      <a:ext uri="{FF2B5EF4-FFF2-40B4-BE49-F238E27FC236}">
                        <a16:creationId xmlns:a16="http://schemas.microsoft.com/office/drawing/2014/main" id="{4D0365F3-9C92-2046-9924-CC29E9FC5E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直接连接符 1194">
                    <a:extLst>
                      <a:ext uri="{FF2B5EF4-FFF2-40B4-BE49-F238E27FC236}">
                        <a16:creationId xmlns:a16="http://schemas.microsoft.com/office/drawing/2014/main" id="{20811792-ED0F-E784-497A-90FA701FC854}"/>
                      </a:ext>
                    </a:extLst>
                  </p:cNvPr>
                  <p:cNvCxnSpPr>
                    <a:cxnSpLocks/>
                    <a:endCxn id="1180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直接连接符 1195">
                    <a:extLst>
                      <a:ext uri="{FF2B5EF4-FFF2-40B4-BE49-F238E27FC236}">
                        <a16:creationId xmlns:a16="http://schemas.microsoft.com/office/drawing/2014/main" id="{4117CBBD-9A28-DAA8-D21F-AF634CB9E9FD}"/>
                      </a:ext>
                    </a:extLst>
                  </p:cNvPr>
                  <p:cNvCxnSpPr>
                    <a:cxnSpLocks/>
                    <a:stCxn id="1135" idx="7"/>
                    <a:endCxn id="1179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直接连接符 1196">
                    <a:extLst>
                      <a:ext uri="{FF2B5EF4-FFF2-40B4-BE49-F238E27FC236}">
                        <a16:creationId xmlns:a16="http://schemas.microsoft.com/office/drawing/2014/main" id="{64109B63-4283-0FA4-A730-02ECA4ACE454}"/>
                      </a:ext>
                    </a:extLst>
                  </p:cNvPr>
                  <p:cNvCxnSpPr>
                    <a:cxnSpLocks/>
                    <a:stCxn id="1132" idx="6"/>
                    <a:endCxn id="1136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直接连接符 1197">
                    <a:extLst>
                      <a:ext uri="{FF2B5EF4-FFF2-40B4-BE49-F238E27FC236}">
                        <a16:creationId xmlns:a16="http://schemas.microsoft.com/office/drawing/2014/main" id="{023EDF63-7832-9FAB-44F7-762987DFC116}"/>
                      </a:ext>
                    </a:extLst>
                  </p:cNvPr>
                  <p:cNvCxnSpPr>
                    <a:cxnSpLocks/>
                    <a:stCxn id="1133" idx="7"/>
                    <a:endCxn id="1136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直接连接符 1198">
                    <a:extLst>
                      <a:ext uri="{FF2B5EF4-FFF2-40B4-BE49-F238E27FC236}">
                        <a16:creationId xmlns:a16="http://schemas.microsoft.com/office/drawing/2014/main" id="{86A075C1-9168-D5B3-00CB-E6C2F43ACF74}"/>
                      </a:ext>
                    </a:extLst>
                  </p:cNvPr>
                  <p:cNvCxnSpPr>
                    <a:cxnSpLocks/>
                    <a:stCxn id="1134" idx="7"/>
                    <a:endCxn id="1136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直接连接符 1199">
                    <a:extLst>
                      <a:ext uri="{FF2B5EF4-FFF2-40B4-BE49-F238E27FC236}">
                        <a16:creationId xmlns:a16="http://schemas.microsoft.com/office/drawing/2014/main" id="{16CE7343-68BE-286C-0267-4942D239C492}"/>
                      </a:ext>
                    </a:extLst>
                  </p:cNvPr>
                  <p:cNvCxnSpPr>
                    <a:cxnSpLocks/>
                    <a:stCxn id="381" idx="7"/>
                    <a:endCxn id="1132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直接连接符 1200">
                    <a:extLst>
                      <a:ext uri="{FF2B5EF4-FFF2-40B4-BE49-F238E27FC236}">
                        <a16:creationId xmlns:a16="http://schemas.microsoft.com/office/drawing/2014/main" id="{A6C40F37-2805-BAA2-9801-B89EC220C8FD}"/>
                      </a:ext>
                    </a:extLst>
                  </p:cNvPr>
                  <p:cNvCxnSpPr>
                    <a:cxnSpLocks/>
                    <a:stCxn id="380" idx="5"/>
                    <a:endCxn id="1133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直接连接符 1201">
                    <a:extLst>
                      <a:ext uri="{FF2B5EF4-FFF2-40B4-BE49-F238E27FC236}">
                        <a16:creationId xmlns:a16="http://schemas.microsoft.com/office/drawing/2014/main" id="{B53F3989-9129-93EC-5571-09A1975A2D51}"/>
                      </a:ext>
                    </a:extLst>
                  </p:cNvPr>
                  <p:cNvCxnSpPr>
                    <a:cxnSpLocks/>
                    <a:stCxn id="381" idx="5"/>
                    <a:endCxn id="1134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直接连接符 1202">
                    <a:extLst>
                      <a:ext uri="{FF2B5EF4-FFF2-40B4-BE49-F238E27FC236}">
                        <a16:creationId xmlns:a16="http://schemas.microsoft.com/office/drawing/2014/main" id="{D921BDDD-4F8B-A18A-200D-46D8E38037C5}"/>
                      </a:ext>
                    </a:extLst>
                  </p:cNvPr>
                  <p:cNvCxnSpPr>
                    <a:cxnSpLocks/>
                    <a:stCxn id="382" idx="7"/>
                    <a:endCxn id="1133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直接连接符 1203">
                    <a:extLst>
                      <a:ext uri="{FF2B5EF4-FFF2-40B4-BE49-F238E27FC236}">
                        <a16:creationId xmlns:a16="http://schemas.microsoft.com/office/drawing/2014/main" id="{C9CFF7E9-01A6-38F1-49E5-E2809B906514}"/>
                      </a:ext>
                    </a:extLst>
                  </p:cNvPr>
                  <p:cNvCxnSpPr>
                    <a:cxnSpLocks/>
                    <a:stCxn id="382" idx="5"/>
                    <a:endCxn id="1135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5" name="直接连接符 1204">
                    <a:extLst>
                      <a:ext uri="{FF2B5EF4-FFF2-40B4-BE49-F238E27FC236}">
                        <a16:creationId xmlns:a16="http://schemas.microsoft.com/office/drawing/2014/main" id="{6EF318E1-DF02-3885-0672-EB5F3FAC0369}"/>
                      </a:ext>
                    </a:extLst>
                  </p:cNvPr>
                  <p:cNvCxnSpPr>
                    <a:cxnSpLocks/>
                    <a:stCxn id="1131" idx="7"/>
                    <a:endCxn id="1134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6" name="直接连接符 1205">
                    <a:extLst>
                      <a:ext uri="{FF2B5EF4-FFF2-40B4-BE49-F238E27FC236}">
                        <a16:creationId xmlns:a16="http://schemas.microsoft.com/office/drawing/2014/main" id="{B5786B49-3F3A-C44A-FC40-9823AA274126}"/>
                      </a:ext>
                    </a:extLst>
                  </p:cNvPr>
                  <p:cNvCxnSpPr>
                    <a:cxnSpLocks/>
                    <a:stCxn id="1133" idx="6"/>
                    <a:endCxn id="1179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7" name="直接连接符 1206">
                    <a:extLst>
                      <a:ext uri="{FF2B5EF4-FFF2-40B4-BE49-F238E27FC236}">
                        <a16:creationId xmlns:a16="http://schemas.microsoft.com/office/drawing/2014/main" id="{0E39E070-1DC9-6F48-5469-F1BF92669A65}"/>
                      </a:ext>
                    </a:extLst>
                  </p:cNvPr>
                  <p:cNvCxnSpPr>
                    <a:cxnSpLocks/>
                    <a:stCxn id="1134" idx="6"/>
                    <a:endCxn id="1179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8" name="直接连接符 1207">
                    <a:extLst>
                      <a:ext uri="{FF2B5EF4-FFF2-40B4-BE49-F238E27FC236}">
                        <a16:creationId xmlns:a16="http://schemas.microsoft.com/office/drawing/2014/main" id="{1AB8C036-8079-45FB-2F5D-0EAB6496631A}"/>
                      </a:ext>
                    </a:extLst>
                  </p:cNvPr>
                  <p:cNvCxnSpPr>
                    <a:cxnSpLocks/>
                    <a:stCxn id="1134" idx="5"/>
                    <a:endCxn id="1180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9" name="直接连接符 1208">
                    <a:extLst>
                      <a:ext uri="{FF2B5EF4-FFF2-40B4-BE49-F238E27FC236}">
                        <a16:creationId xmlns:a16="http://schemas.microsoft.com/office/drawing/2014/main" id="{ACD2C0B9-9710-232A-2DF2-5F902AADCD8A}"/>
                      </a:ext>
                    </a:extLst>
                  </p:cNvPr>
                  <p:cNvCxnSpPr>
                    <a:cxnSpLocks/>
                    <a:stCxn id="1132" idx="5"/>
                    <a:endCxn id="1179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0" name="直接连接符 1209">
                    <a:extLst>
                      <a:ext uri="{FF2B5EF4-FFF2-40B4-BE49-F238E27FC236}">
                        <a16:creationId xmlns:a16="http://schemas.microsoft.com/office/drawing/2014/main" id="{2FA4E648-8FC1-33A2-5D59-0825C670D59E}"/>
                      </a:ext>
                    </a:extLst>
                  </p:cNvPr>
                  <p:cNvCxnSpPr>
                    <a:cxnSpLocks/>
                    <a:stCxn id="1133" idx="5"/>
                    <a:endCxn id="1180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9" name="文本框 358">
                <a:extLst>
                  <a:ext uri="{FF2B5EF4-FFF2-40B4-BE49-F238E27FC236}">
                    <a16:creationId xmlns:a16="http://schemas.microsoft.com/office/drawing/2014/main" id="{EBE32C07-C6D3-735B-C609-974EA044C444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3</a:t>
                </a:r>
              </a:p>
            </p:txBody>
          </p:sp>
        </p:grpSp>
        <p:pic>
          <p:nvPicPr>
            <p:cNvPr id="354" name="Picture 4">
              <a:extLst>
                <a:ext uri="{FF2B5EF4-FFF2-40B4-BE49-F238E27FC236}">
                  <a16:creationId xmlns:a16="http://schemas.microsoft.com/office/drawing/2014/main" id="{7DFACA2A-D749-CFF0-661B-D019717A0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11" name="Title 1">
            <a:extLst>
              <a:ext uri="{FF2B5EF4-FFF2-40B4-BE49-F238E27FC236}">
                <a16:creationId xmlns:a16="http://schemas.microsoft.com/office/drawing/2014/main" id="{1F9F920A-8621-7587-4075-324BC973D0BF}"/>
              </a:ext>
            </a:extLst>
          </p:cNvPr>
          <p:cNvSpPr txBox="1">
            <a:spLocks/>
          </p:cNvSpPr>
          <p:nvPr/>
        </p:nvSpPr>
        <p:spPr>
          <a:xfrm>
            <a:off x="259084" y="5947445"/>
            <a:ext cx="5385766" cy="576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ptos" panose="020B0004020202020204" pitchFamily="34" charset="0"/>
              </a:rPr>
              <a:t>Have </a:t>
            </a:r>
            <a:r>
              <a:rPr lang="en-US" sz="3200" dirty="0">
                <a:solidFill>
                  <a:srgbClr val="C00000"/>
                </a:solidFill>
                <a:latin typeface="Aptos" panose="020B0004020202020204" pitchFamily="34" charset="0"/>
              </a:rPr>
              <a:t>main device </a:t>
            </a:r>
            <a:r>
              <a:rPr lang="en-US" sz="3200" dirty="0">
                <a:latin typeface="Aptos" panose="020B0004020202020204" pitchFamily="34" charset="0"/>
              </a:rPr>
              <a:t>(GPU :0)</a:t>
            </a:r>
          </a:p>
        </p:txBody>
      </p:sp>
      <p:sp>
        <p:nvSpPr>
          <p:cNvPr id="1212" name="Title 1">
            <a:extLst>
              <a:ext uri="{FF2B5EF4-FFF2-40B4-BE49-F238E27FC236}">
                <a16:creationId xmlns:a16="http://schemas.microsoft.com/office/drawing/2014/main" id="{D2F3F9CF-09D9-21C5-5E23-2F4A0384A03D}"/>
              </a:ext>
            </a:extLst>
          </p:cNvPr>
          <p:cNvSpPr txBox="1">
            <a:spLocks/>
          </p:cNvSpPr>
          <p:nvPr/>
        </p:nvSpPr>
        <p:spPr>
          <a:xfrm>
            <a:off x="6422884" y="5930441"/>
            <a:ext cx="5385766" cy="576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ptos" panose="020B0004020202020204" pitchFamily="34" charset="0"/>
              </a:rPr>
              <a:t>No main device</a:t>
            </a:r>
          </a:p>
        </p:txBody>
      </p:sp>
      <p:grpSp>
        <p:nvGrpSpPr>
          <p:cNvPr id="1334" name="组合 1333">
            <a:extLst>
              <a:ext uri="{FF2B5EF4-FFF2-40B4-BE49-F238E27FC236}">
                <a16:creationId xmlns:a16="http://schemas.microsoft.com/office/drawing/2014/main" id="{61E44C43-8FD0-C00A-7386-B24D8F5C6745}"/>
              </a:ext>
            </a:extLst>
          </p:cNvPr>
          <p:cNvGrpSpPr/>
          <p:nvPr/>
        </p:nvGrpSpPr>
        <p:grpSpPr>
          <a:xfrm>
            <a:off x="7968035" y="2479019"/>
            <a:ext cx="786663" cy="1379429"/>
            <a:chOff x="2174664" y="2486974"/>
            <a:chExt cx="786663" cy="1379429"/>
          </a:xfrm>
        </p:grpSpPr>
        <p:grpSp>
          <p:nvGrpSpPr>
            <p:cNvPr id="1335" name="Group 1136">
              <a:extLst>
                <a:ext uri="{FF2B5EF4-FFF2-40B4-BE49-F238E27FC236}">
                  <a16:creationId xmlns:a16="http://schemas.microsoft.com/office/drawing/2014/main" id="{E4C587D8-09B1-14EB-1DFE-729579911EB2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1338" name="组合 1337">
                <a:extLst>
                  <a:ext uri="{FF2B5EF4-FFF2-40B4-BE49-F238E27FC236}">
                    <a16:creationId xmlns:a16="http://schemas.microsoft.com/office/drawing/2014/main" id="{1C2FA32C-7CDD-C118-F0C2-2C7D393A4E56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1340" name="矩形: 圆角 1339">
                  <a:extLst>
                    <a:ext uri="{FF2B5EF4-FFF2-40B4-BE49-F238E27FC236}">
                      <a16:creationId xmlns:a16="http://schemas.microsoft.com/office/drawing/2014/main" id="{BE2DBB8A-1F2C-2D94-FB22-E5F51E393069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1341" name="矩形: 圆角 1340">
                  <a:extLst>
                    <a:ext uri="{FF2B5EF4-FFF2-40B4-BE49-F238E27FC236}">
                      <a16:creationId xmlns:a16="http://schemas.microsoft.com/office/drawing/2014/main" id="{7A654147-2DE8-DCCE-ED3B-6231C3B10485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1342" name="组合 1341">
                  <a:extLst>
                    <a:ext uri="{FF2B5EF4-FFF2-40B4-BE49-F238E27FC236}">
                      <a16:creationId xmlns:a16="http://schemas.microsoft.com/office/drawing/2014/main" id="{13F0B1A9-509B-6BCB-B906-3ECE2CB2C03B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1343" name="椭圆 1342">
                    <a:extLst>
                      <a:ext uri="{FF2B5EF4-FFF2-40B4-BE49-F238E27FC236}">
                        <a16:creationId xmlns:a16="http://schemas.microsoft.com/office/drawing/2014/main" id="{B924978A-26A1-AE39-A4E3-41DD9AD7A947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44" name="椭圆 1343">
                    <a:extLst>
                      <a:ext uri="{FF2B5EF4-FFF2-40B4-BE49-F238E27FC236}">
                        <a16:creationId xmlns:a16="http://schemas.microsoft.com/office/drawing/2014/main" id="{233A21CB-0FA9-BCBC-815F-8C7F7DA5B052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45" name="椭圆 1344">
                    <a:extLst>
                      <a:ext uri="{FF2B5EF4-FFF2-40B4-BE49-F238E27FC236}">
                        <a16:creationId xmlns:a16="http://schemas.microsoft.com/office/drawing/2014/main" id="{742FBE4C-B5C8-CD3C-1DD4-5052451BFE4A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46" name="椭圆 1345">
                    <a:extLst>
                      <a:ext uri="{FF2B5EF4-FFF2-40B4-BE49-F238E27FC236}">
                        <a16:creationId xmlns:a16="http://schemas.microsoft.com/office/drawing/2014/main" id="{F5458AE5-45A6-6066-9F45-223FADE8383D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47" name="椭圆 1346">
                    <a:extLst>
                      <a:ext uri="{FF2B5EF4-FFF2-40B4-BE49-F238E27FC236}">
                        <a16:creationId xmlns:a16="http://schemas.microsoft.com/office/drawing/2014/main" id="{40DC3088-32E8-00AC-B133-95B64694E45B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1348" name="椭圆 1347">
                    <a:extLst>
                      <a:ext uri="{FF2B5EF4-FFF2-40B4-BE49-F238E27FC236}">
                        <a16:creationId xmlns:a16="http://schemas.microsoft.com/office/drawing/2014/main" id="{2FFCD1C1-4923-9DEC-D8D8-0E9F8E981B71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49" name="椭圆 1348">
                    <a:extLst>
                      <a:ext uri="{FF2B5EF4-FFF2-40B4-BE49-F238E27FC236}">
                        <a16:creationId xmlns:a16="http://schemas.microsoft.com/office/drawing/2014/main" id="{C749CA5F-E947-6EBC-E065-3477A6E7F636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0" name="椭圆 1349">
                    <a:extLst>
                      <a:ext uri="{FF2B5EF4-FFF2-40B4-BE49-F238E27FC236}">
                        <a16:creationId xmlns:a16="http://schemas.microsoft.com/office/drawing/2014/main" id="{F71A22CE-7591-167D-4140-97CA0AA03722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1" name="椭圆 1350">
                    <a:extLst>
                      <a:ext uri="{FF2B5EF4-FFF2-40B4-BE49-F238E27FC236}">
                        <a16:creationId xmlns:a16="http://schemas.microsoft.com/office/drawing/2014/main" id="{5DC495DC-1FCE-5ADF-AC6F-8DD3A9FA827B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2" name="椭圆 1351">
                    <a:extLst>
                      <a:ext uri="{FF2B5EF4-FFF2-40B4-BE49-F238E27FC236}">
                        <a16:creationId xmlns:a16="http://schemas.microsoft.com/office/drawing/2014/main" id="{5DA5A14A-6758-E321-9894-542E9BAFBAEA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3" name="椭圆 1352">
                    <a:extLst>
                      <a:ext uri="{FF2B5EF4-FFF2-40B4-BE49-F238E27FC236}">
                        <a16:creationId xmlns:a16="http://schemas.microsoft.com/office/drawing/2014/main" id="{B7C6A4E6-B9EA-70A3-7C77-E20361A54854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4" name="椭圆 1353">
                    <a:extLst>
                      <a:ext uri="{FF2B5EF4-FFF2-40B4-BE49-F238E27FC236}">
                        <a16:creationId xmlns:a16="http://schemas.microsoft.com/office/drawing/2014/main" id="{6B9DBCC8-C686-463B-777E-C6BA38F51A1C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5" name="椭圆 1354">
                    <a:extLst>
                      <a:ext uri="{FF2B5EF4-FFF2-40B4-BE49-F238E27FC236}">
                        <a16:creationId xmlns:a16="http://schemas.microsoft.com/office/drawing/2014/main" id="{9FCBA9BB-C0D5-638D-5337-2A19A0CC004A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56" name="椭圆 1355">
                    <a:extLst>
                      <a:ext uri="{FF2B5EF4-FFF2-40B4-BE49-F238E27FC236}">
                        <a16:creationId xmlns:a16="http://schemas.microsoft.com/office/drawing/2014/main" id="{3DF905CE-58CB-D639-EA4A-0C244F073DAE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1357" name="直接连接符 1356">
                    <a:extLst>
                      <a:ext uri="{FF2B5EF4-FFF2-40B4-BE49-F238E27FC236}">
                        <a16:creationId xmlns:a16="http://schemas.microsoft.com/office/drawing/2014/main" id="{21C70E4F-DE12-2431-6739-4F51FD7F2E9F}"/>
                      </a:ext>
                    </a:extLst>
                  </p:cNvPr>
                  <p:cNvCxnSpPr>
                    <a:cxnSpLocks/>
                    <a:stCxn id="1343" idx="7"/>
                    <a:endCxn id="1346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8" name="直接连接符 1357">
                    <a:extLst>
                      <a:ext uri="{FF2B5EF4-FFF2-40B4-BE49-F238E27FC236}">
                        <a16:creationId xmlns:a16="http://schemas.microsoft.com/office/drawing/2014/main" id="{D877466B-B357-C1C7-BB2D-A3289962E8EE}"/>
                      </a:ext>
                    </a:extLst>
                  </p:cNvPr>
                  <p:cNvCxnSpPr>
                    <a:cxnSpLocks/>
                    <a:stCxn id="1343" idx="6"/>
                    <a:endCxn id="1347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9" name="直接连接符 1358">
                    <a:extLst>
                      <a:ext uri="{FF2B5EF4-FFF2-40B4-BE49-F238E27FC236}">
                        <a16:creationId xmlns:a16="http://schemas.microsoft.com/office/drawing/2014/main" id="{3BD71B21-E0BE-D4C1-D522-B28BDA94D47F}"/>
                      </a:ext>
                    </a:extLst>
                  </p:cNvPr>
                  <p:cNvCxnSpPr>
                    <a:cxnSpLocks/>
                    <a:stCxn id="1343" idx="5"/>
                    <a:endCxn id="1348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0" name="直接连接符 1359">
                    <a:extLst>
                      <a:ext uri="{FF2B5EF4-FFF2-40B4-BE49-F238E27FC236}">
                        <a16:creationId xmlns:a16="http://schemas.microsoft.com/office/drawing/2014/main" id="{D90EC667-8846-F399-2557-33B6B25FECB7}"/>
                      </a:ext>
                    </a:extLst>
                  </p:cNvPr>
                  <p:cNvCxnSpPr>
                    <a:cxnSpLocks/>
                    <a:stCxn id="1344" idx="7"/>
                    <a:endCxn id="1346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1" name="直接连接符 1360">
                    <a:extLst>
                      <a:ext uri="{FF2B5EF4-FFF2-40B4-BE49-F238E27FC236}">
                        <a16:creationId xmlns:a16="http://schemas.microsoft.com/office/drawing/2014/main" id="{24624E99-DF84-DE88-3865-92BF340C3121}"/>
                      </a:ext>
                    </a:extLst>
                  </p:cNvPr>
                  <p:cNvCxnSpPr>
                    <a:cxnSpLocks/>
                    <a:stCxn id="1344" idx="7"/>
                    <a:endCxn id="1347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2" name="直接连接符 1361">
                    <a:extLst>
                      <a:ext uri="{FF2B5EF4-FFF2-40B4-BE49-F238E27FC236}">
                        <a16:creationId xmlns:a16="http://schemas.microsoft.com/office/drawing/2014/main" id="{FF771BB6-1BF8-FDAD-B62F-D9AB9D7E6E4D}"/>
                      </a:ext>
                    </a:extLst>
                  </p:cNvPr>
                  <p:cNvCxnSpPr>
                    <a:cxnSpLocks/>
                    <a:stCxn id="1344" idx="5"/>
                    <a:endCxn id="1348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3" name="直接连接符 1362">
                    <a:extLst>
                      <a:ext uri="{FF2B5EF4-FFF2-40B4-BE49-F238E27FC236}">
                        <a16:creationId xmlns:a16="http://schemas.microsoft.com/office/drawing/2014/main" id="{5A55C79D-0757-1A2E-F752-4C51B830FA71}"/>
                      </a:ext>
                    </a:extLst>
                  </p:cNvPr>
                  <p:cNvCxnSpPr>
                    <a:cxnSpLocks/>
                    <a:stCxn id="1344" idx="5"/>
                    <a:endCxn id="1349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4" name="直接连接符 1363">
                    <a:extLst>
                      <a:ext uri="{FF2B5EF4-FFF2-40B4-BE49-F238E27FC236}">
                        <a16:creationId xmlns:a16="http://schemas.microsoft.com/office/drawing/2014/main" id="{B4E014FB-1079-F257-0226-D41D7051A005}"/>
                      </a:ext>
                    </a:extLst>
                  </p:cNvPr>
                  <p:cNvCxnSpPr>
                    <a:cxnSpLocks/>
                    <a:stCxn id="1345" idx="7"/>
                    <a:endCxn id="1347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5" name="直接连接符 1364">
                    <a:extLst>
                      <a:ext uri="{FF2B5EF4-FFF2-40B4-BE49-F238E27FC236}">
                        <a16:creationId xmlns:a16="http://schemas.microsoft.com/office/drawing/2014/main" id="{F2447DFA-7A62-A491-7A94-21A375A0775F}"/>
                      </a:ext>
                    </a:extLst>
                  </p:cNvPr>
                  <p:cNvCxnSpPr>
                    <a:cxnSpLocks/>
                    <a:stCxn id="1345" idx="6"/>
                    <a:endCxn id="1348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6" name="直接连接符 1365">
                    <a:extLst>
                      <a:ext uri="{FF2B5EF4-FFF2-40B4-BE49-F238E27FC236}">
                        <a16:creationId xmlns:a16="http://schemas.microsoft.com/office/drawing/2014/main" id="{AC9FF45E-7415-3404-94BF-59E74AED01CC}"/>
                      </a:ext>
                    </a:extLst>
                  </p:cNvPr>
                  <p:cNvCxnSpPr>
                    <a:cxnSpLocks/>
                    <a:stCxn id="1345" idx="5"/>
                    <a:endCxn id="1349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7" name="直接连接符 1366">
                    <a:extLst>
                      <a:ext uri="{FF2B5EF4-FFF2-40B4-BE49-F238E27FC236}">
                        <a16:creationId xmlns:a16="http://schemas.microsoft.com/office/drawing/2014/main" id="{242D2494-60C0-9346-0C56-04355A512316}"/>
                      </a:ext>
                    </a:extLst>
                  </p:cNvPr>
                  <p:cNvCxnSpPr>
                    <a:cxnSpLocks/>
                    <a:stCxn id="1346" idx="6"/>
                    <a:endCxn id="1350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8" name="直接连接符 1367">
                    <a:extLst>
                      <a:ext uri="{FF2B5EF4-FFF2-40B4-BE49-F238E27FC236}">
                        <a16:creationId xmlns:a16="http://schemas.microsoft.com/office/drawing/2014/main" id="{5B184E0F-13D2-B1B0-9FBA-3180865F32A4}"/>
                      </a:ext>
                    </a:extLst>
                  </p:cNvPr>
                  <p:cNvCxnSpPr>
                    <a:cxnSpLocks/>
                    <a:endCxn id="1351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9" name="直接连接符 1368">
                    <a:extLst>
                      <a:ext uri="{FF2B5EF4-FFF2-40B4-BE49-F238E27FC236}">
                        <a16:creationId xmlns:a16="http://schemas.microsoft.com/office/drawing/2014/main" id="{7BAC4A24-70BD-137D-3255-2BC2FCB880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0" name="直接连接符 1369">
                    <a:extLst>
                      <a:ext uri="{FF2B5EF4-FFF2-40B4-BE49-F238E27FC236}">
                        <a16:creationId xmlns:a16="http://schemas.microsoft.com/office/drawing/2014/main" id="{291D6BC8-5F81-C46C-70D3-5CE7F0C5E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1" name="直接连接符 1370">
                    <a:extLst>
                      <a:ext uri="{FF2B5EF4-FFF2-40B4-BE49-F238E27FC236}">
                        <a16:creationId xmlns:a16="http://schemas.microsoft.com/office/drawing/2014/main" id="{79C2F968-0FEF-3242-45AD-8205AB0570FD}"/>
                      </a:ext>
                    </a:extLst>
                  </p:cNvPr>
                  <p:cNvCxnSpPr>
                    <a:cxnSpLocks/>
                    <a:endCxn id="1356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2" name="直接连接符 1371">
                    <a:extLst>
                      <a:ext uri="{FF2B5EF4-FFF2-40B4-BE49-F238E27FC236}">
                        <a16:creationId xmlns:a16="http://schemas.microsoft.com/office/drawing/2014/main" id="{DEB53804-EFF5-6948-1A19-F96BE21E2FDB}"/>
                      </a:ext>
                    </a:extLst>
                  </p:cNvPr>
                  <p:cNvCxnSpPr>
                    <a:cxnSpLocks/>
                    <a:stCxn id="1353" idx="7"/>
                    <a:endCxn id="1355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3" name="直接连接符 1372">
                    <a:extLst>
                      <a:ext uri="{FF2B5EF4-FFF2-40B4-BE49-F238E27FC236}">
                        <a16:creationId xmlns:a16="http://schemas.microsoft.com/office/drawing/2014/main" id="{A6986154-2B88-2173-2BDB-45DB65D46F3D}"/>
                      </a:ext>
                    </a:extLst>
                  </p:cNvPr>
                  <p:cNvCxnSpPr>
                    <a:cxnSpLocks/>
                    <a:stCxn id="1350" idx="6"/>
                    <a:endCxn id="1354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4" name="直接连接符 1373">
                    <a:extLst>
                      <a:ext uri="{FF2B5EF4-FFF2-40B4-BE49-F238E27FC236}">
                        <a16:creationId xmlns:a16="http://schemas.microsoft.com/office/drawing/2014/main" id="{FE5F03A0-B991-6C42-EAE3-F4BBC6AE8D6B}"/>
                      </a:ext>
                    </a:extLst>
                  </p:cNvPr>
                  <p:cNvCxnSpPr>
                    <a:cxnSpLocks/>
                    <a:stCxn id="1351" idx="7"/>
                    <a:endCxn id="1354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5" name="直接连接符 1374">
                    <a:extLst>
                      <a:ext uri="{FF2B5EF4-FFF2-40B4-BE49-F238E27FC236}">
                        <a16:creationId xmlns:a16="http://schemas.microsoft.com/office/drawing/2014/main" id="{657A4F06-01CA-9D15-5DC1-49E06B903BBC}"/>
                      </a:ext>
                    </a:extLst>
                  </p:cNvPr>
                  <p:cNvCxnSpPr>
                    <a:cxnSpLocks/>
                    <a:stCxn id="1352" idx="7"/>
                    <a:endCxn id="1354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直接连接符 1375">
                    <a:extLst>
                      <a:ext uri="{FF2B5EF4-FFF2-40B4-BE49-F238E27FC236}">
                        <a16:creationId xmlns:a16="http://schemas.microsoft.com/office/drawing/2014/main" id="{72E1D2B9-4780-0B81-4CDF-7B64F22BD577}"/>
                      </a:ext>
                    </a:extLst>
                  </p:cNvPr>
                  <p:cNvCxnSpPr>
                    <a:cxnSpLocks/>
                    <a:stCxn id="1347" idx="7"/>
                    <a:endCxn id="1350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直接连接符 1376">
                    <a:extLst>
                      <a:ext uri="{FF2B5EF4-FFF2-40B4-BE49-F238E27FC236}">
                        <a16:creationId xmlns:a16="http://schemas.microsoft.com/office/drawing/2014/main" id="{D6E3C00A-4B8E-AACC-2D80-52D006F27C48}"/>
                      </a:ext>
                    </a:extLst>
                  </p:cNvPr>
                  <p:cNvCxnSpPr>
                    <a:cxnSpLocks/>
                    <a:stCxn id="1346" idx="5"/>
                    <a:endCxn id="1351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8" name="直接连接符 1377">
                    <a:extLst>
                      <a:ext uri="{FF2B5EF4-FFF2-40B4-BE49-F238E27FC236}">
                        <a16:creationId xmlns:a16="http://schemas.microsoft.com/office/drawing/2014/main" id="{21492D0D-4DDB-0A63-36AA-0BDE48EDF7E2}"/>
                      </a:ext>
                    </a:extLst>
                  </p:cNvPr>
                  <p:cNvCxnSpPr>
                    <a:cxnSpLocks/>
                    <a:stCxn id="1347" idx="5"/>
                    <a:endCxn id="1352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9" name="直接连接符 1378">
                    <a:extLst>
                      <a:ext uri="{FF2B5EF4-FFF2-40B4-BE49-F238E27FC236}">
                        <a16:creationId xmlns:a16="http://schemas.microsoft.com/office/drawing/2014/main" id="{B339FA8B-9199-9C5E-49CA-EDD2A7FFD185}"/>
                      </a:ext>
                    </a:extLst>
                  </p:cNvPr>
                  <p:cNvCxnSpPr>
                    <a:cxnSpLocks/>
                    <a:stCxn id="1348" idx="7"/>
                    <a:endCxn id="1351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0" name="直接连接符 1379">
                    <a:extLst>
                      <a:ext uri="{FF2B5EF4-FFF2-40B4-BE49-F238E27FC236}">
                        <a16:creationId xmlns:a16="http://schemas.microsoft.com/office/drawing/2014/main" id="{1217D003-B9D0-D146-E624-95E7569B17F8}"/>
                      </a:ext>
                    </a:extLst>
                  </p:cNvPr>
                  <p:cNvCxnSpPr>
                    <a:cxnSpLocks/>
                    <a:stCxn id="1348" idx="5"/>
                    <a:endCxn id="1353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直接连接符 1380">
                    <a:extLst>
                      <a:ext uri="{FF2B5EF4-FFF2-40B4-BE49-F238E27FC236}">
                        <a16:creationId xmlns:a16="http://schemas.microsoft.com/office/drawing/2014/main" id="{FA69C878-D20F-D7D4-9A4D-258AECB7CC6D}"/>
                      </a:ext>
                    </a:extLst>
                  </p:cNvPr>
                  <p:cNvCxnSpPr>
                    <a:cxnSpLocks/>
                    <a:stCxn id="1349" idx="7"/>
                    <a:endCxn id="1352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直接连接符 1381">
                    <a:extLst>
                      <a:ext uri="{FF2B5EF4-FFF2-40B4-BE49-F238E27FC236}">
                        <a16:creationId xmlns:a16="http://schemas.microsoft.com/office/drawing/2014/main" id="{CF60B4F4-2B8C-AC0D-63FF-62C8058348FA}"/>
                      </a:ext>
                    </a:extLst>
                  </p:cNvPr>
                  <p:cNvCxnSpPr>
                    <a:cxnSpLocks/>
                    <a:stCxn id="1351" idx="6"/>
                    <a:endCxn id="1355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直接连接符 1382">
                    <a:extLst>
                      <a:ext uri="{FF2B5EF4-FFF2-40B4-BE49-F238E27FC236}">
                        <a16:creationId xmlns:a16="http://schemas.microsoft.com/office/drawing/2014/main" id="{6C66939D-D615-E909-4AF3-4F0B6EEF08B2}"/>
                      </a:ext>
                    </a:extLst>
                  </p:cNvPr>
                  <p:cNvCxnSpPr>
                    <a:cxnSpLocks/>
                    <a:stCxn id="1352" idx="6"/>
                    <a:endCxn id="1355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直接连接符 1383">
                    <a:extLst>
                      <a:ext uri="{FF2B5EF4-FFF2-40B4-BE49-F238E27FC236}">
                        <a16:creationId xmlns:a16="http://schemas.microsoft.com/office/drawing/2014/main" id="{A88278C6-B460-AE20-7851-99E7850A5FD7}"/>
                      </a:ext>
                    </a:extLst>
                  </p:cNvPr>
                  <p:cNvCxnSpPr>
                    <a:cxnSpLocks/>
                    <a:stCxn id="1352" idx="5"/>
                    <a:endCxn id="1356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直接连接符 1384">
                    <a:extLst>
                      <a:ext uri="{FF2B5EF4-FFF2-40B4-BE49-F238E27FC236}">
                        <a16:creationId xmlns:a16="http://schemas.microsoft.com/office/drawing/2014/main" id="{CF6FF7EC-BCCE-A1AF-3159-AF8787CE9445}"/>
                      </a:ext>
                    </a:extLst>
                  </p:cNvPr>
                  <p:cNvCxnSpPr>
                    <a:cxnSpLocks/>
                    <a:stCxn id="1350" idx="5"/>
                    <a:endCxn id="1355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直接连接符 1385">
                    <a:extLst>
                      <a:ext uri="{FF2B5EF4-FFF2-40B4-BE49-F238E27FC236}">
                        <a16:creationId xmlns:a16="http://schemas.microsoft.com/office/drawing/2014/main" id="{4C600305-C928-23FB-6C69-2B963921B034}"/>
                      </a:ext>
                    </a:extLst>
                  </p:cNvPr>
                  <p:cNvCxnSpPr>
                    <a:cxnSpLocks/>
                    <a:stCxn id="1351" idx="5"/>
                    <a:endCxn id="1356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39" name="文本框 1338">
                <a:extLst>
                  <a:ext uri="{FF2B5EF4-FFF2-40B4-BE49-F238E27FC236}">
                    <a16:creationId xmlns:a16="http://schemas.microsoft.com/office/drawing/2014/main" id="{C2A4E060-811D-200C-3915-0C0D67D665E2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  <p:pic>
          <p:nvPicPr>
            <p:cNvPr id="1337" name="Picture 4">
              <a:extLst>
                <a:ext uri="{FF2B5EF4-FFF2-40B4-BE49-F238E27FC236}">
                  <a16:creationId xmlns:a16="http://schemas.microsoft.com/office/drawing/2014/main" id="{5556A869-24FF-0E6C-51FF-054406252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87" name="组合 1386">
            <a:extLst>
              <a:ext uri="{FF2B5EF4-FFF2-40B4-BE49-F238E27FC236}">
                <a16:creationId xmlns:a16="http://schemas.microsoft.com/office/drawing/2014/main" id="{67C50D0E-AB5C-FF22-B36A-37B92FA9FD9B}"/>
              </a:ext>
            </a:extLst>
          </p:cNvPr>
          <p:cNvGrpSpPr/>
          <p:nvPr/>
        </p:nvGrpSpPr>
        <p:grpSpPr>
          <a:xfrm>
            <a:off x="9473598" y="2477336"/>
            <a:ext cx="786663" cy="1379429"/>
            <a:chOff x="2174664" y="2486974"/>
            <a:chExt cx="786663" cy="1379429"/>
          </a:xfrm>
        </p:grpSpPr>
        <p:grpSp>
          <p:nvGrpSpPr>
            <p:cNvPr id="1389" name="Group 1136">
              <a:extLst>
                <a:ext uri="{FF2B5EF4-FFF2-40B4-BE49-F238E27FC236}">
                  <a16:creationId xmlns:a16="http://schemas.microsoft.com/office/drawing/2014/main" id="{CBA4B024-EC59-89CC-326C-626792C9AFA5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1391" name="组合 1390">
                <a:extLst>
                  <a:ext uri="{FF2B5EF4-FFF2-40B4-BE49-F238E27FC236}">
                    <a16:creationId xmlns:a16="http://schemas.microsoft.com/office/drawing/2014/main" id="{842F5612-C518-A45F-9B0A-137A7C5960FA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1393" name="矩形: 圆角 1392">
                  <a:extLst>
                    <a:ext uri="{FF2B5EF4-FFF2-40B4-BE49-F238E27FC236}">
                      <a16:creationId xmlns:a16="http://schemas.microsoft.com/office/drawing/2014/main" id="{2BACAA11-991A-3409-4943-366659D12B82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1394" name="矩形: 圆角 1393">
                  <a:extLst>
                    <a:ext uri="{FF2B5EF4-FFF2-40B4-BE49-F238E27FC236}">
                      <a16:creationId xmlns:a16="http://schemas.microsoft.com/office/drawing/2014/main" id="{0A60E70F-0A1C-16B3-4C0A-9D0810BF8D2F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1395" name="组合 1394">
                  <a:extLst>
                    <a:ext uri="{FF2B5EF4-FFF2-40B4-BE49-F238E27FC236}">
                      <a16:creationId xmlns:a16="http://schemas.microsoft.com/office/drawing/2014/main" id="{274E9C9C-DEEF-2DBE-2EAA-CEF6191B9D33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1396" name="椭圆 1395">
                    <a:extLst>
                      <a:ext uri="{FF2B5EF4-FFF2-40B4-BE49-F238E27FC236}">
                        <a16:creationId xmlns:a16="http://schemas.microsoft.com/office/drawing/2014/main" id="{8E30B22E-B685-AE31-69A4-2C7C24F6654A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97" name="椭圆 1396">
                    <a:extLst>
                      <a:ext uri="{FF2B5EF4-FFF2-40B4-BE49-F238E27FC236}">
                        <a16:creationId xmlns:a16="http://schemas.microsoft.com/office/drawing/2014/main" id="{24A52779-60A9-157F-D12A-FAEA9EBB6704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98" name="椭圆 1397">
                    <a:extLst>
                      <a:ext uri="{FF2B5EF4-FFF2-40B4-BE49-F238E27FC236}">
                        <a16:creationId xmlns:a16="http://schemas.microsoft.com/office/drawing/2014/main" id="{EC409111-A710-AD41-96B5-1FC051CA94CD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399" name="椭圆 1398">
                    <a:extLst>
                      <a:ext uri="{FF2B5EF4-FFF2-40B4-BE49-F238E27FC236}">
                        <a16:creationId xmlns:a16="http://schemas.microsoft.com/office/drawing/2014/main" id="{4F27CD34-2E88-8A05-18FC-ECCCF84F61AD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0" name="椭圆 1399">
                    <a:extLst>
                      <a:ext uri="{FF2B5EF4-FFF2-40B4-BE49-F238E27FC236}">
                        <a16:creationId xmlns:a16="http://schemas.microsoft.com/office/drawing/2014/main" id="{6ADEBCCA-2C46-2B4D-2DEC-9296D7E6673D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1401" name="椭圆 1400">
                    <a:extLst>
                      <a:ext uri="{FF2B5EF4-FFF2-40B4-BE49-F238E27FC236}">
                        <a16:creationId xmlns:a16="http://schemas.microsoft.com/office/drawing/2014/main" id="{089BB73A-BEE7-729B-18BA-14A228CED52E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2" name="椭圆 1401">
                    <a:extLst>
                      <a:ext uri="{FF2B5EF4-FFF2-40B4-BE49-F238E27FC236}">
                        <a16:creationId xmlns:a16="http://schemas.microsoft.com/office/drawing/2014/main" id="{3A1F6EBC-F33C-19C0-29DB-A26FF629BA24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3" name="椭圆 1402">
                    <a:extLst>
                      <a:ext uri="{FF2B5EF4-FFF2-40B4-BE49-F238E27FC236}">
                        <a16:creationId xmlns:a16="http://schemas.microsoft.com/office/drawing/2014/main" id="{243E05A1-B135-027F-2336-ED0BE231A3CA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4" name="椭圆 1403">
                    <a:extLst>
                      <a:ext uri="{FF2B5EF4-FFF2-40B4-BE49-F238E27FC236}">
                        <a16:creationId xmlns:a16="http://schemas.microsoft.com/office/drawing/2014/main" id="{3FDACBBC-99D0-8EFE-4F70-AFDE9EF3A50B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5" name="椭圆 1404">
                    <a:extLst>
                      <a:ext uri="{FF2B5EF4-FFF2-40B4-BE49-F238E27FC236}">
                        <a16:creationId xmlns:a16="http://schemas.microsoft.com/office/drawing/2014/main" id="{BA67BB83-8CAF-C337-BC9C-9A25F668F3EC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6" name="椭圆 1405">
                    <a:extLst>
                      <a:ext uri="{FF2B5EF4-FFF2-40B4-BE49-F238E27FC236}">
                        <a16:creationId xmlns:a16="http://schemas.microsoft.com/office/drawing/2014/main" id="{26E60EED-0461-4912-DEFF-94EE21DA3E26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407" name="椭圆 1406">
                    <a:extLst>
                      <a:ext uri="{FF2B5EF4-FFF2-40B4-BE49-F238E27FC236}">
                        <a16:creationId xmlns:a16="http://schemas.microsoft.com/office/drawing/2014/main" id="{F3CC31A9-D4C5-F56B-ECF3-FD6D7FA857D2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36" name="椭圆 1535">
                    <a:extLst>
                      <a:ext uri="{FF2B5EF4-FFF2-40B4-BE49-F238E27FC236}">
                        <a16:creationId xmlns:a16="http://schemas.microsoft.com/office/drawing/2014/main" id="{A70AA76F-B813-C7B8-5FD8-3C5286309D22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37" name="椭圆 1536">
                    <a:extLst>
                      <a:ext uri="{FF2B5EF4-FFF2-40B4-BE49-F238E27FC236}">
                        <a16:creationId xmlns:a16="http://schemas.microsoft.com/office/drawing/2014/main" id="{5E20F61B-89E4-15B1-7D28-D82B71447096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1538" name="直接连接符 1537">
                    <a:extLst>
                      <a:ext uri="{FF2B5EF4-FFF2-40B4-BE49-F238E27FC236}">
                        <a16:creationId xmlns:a16="http://schemas.microsoft.com/office/drawing/2014/main" id="{7F5DA553-6272-019A-0DAA-75AD8022F383}"/>
                      </a:ext>
                    </a:extLst>
                  </p:cNvPr>
                  <p:cNvCxnSpPr>
                    <a:cxnSpLocks/>
                    <a:stCxn id="1396" idx="7"/>
                    <a:endCxn id="1399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9" name="直接连接符 1538">
                    <a:extLst>
                      <a:ext uri="{FF2B5EF4-FFF2-40B4-BE49-F238E27FC236}">
                        <a16:creationId xmlns:a16="http://schemas.microsoft.com/office/drawing/2014/main" id="{B02488C6-0181-F9EF-5F70-3B818A449D71}"/>
                      </a:ext>
                    </a:extLst>
                  </p:cNvPr>
                  <p:cNvCxnSpPr>
                    <a:cxnSpLocks/>
                    <a:stCxn id="1396" idx="6"/>
                    <a:endCxn id="1400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0" name="直接连接符 1539">
                    <a:extLst>
                      <a:ext uri="{FF2B5EF4-FFF2-40B4-BE49-F238E27FC236}">
                        <a16:creationId xmlns:a16="http://schemas.microsoft.com/office/drawing/2014/main" id="{05EA2F75-65EC-E5C8-FB55-780EA48341C6}"/>
                      </a:ext>
                    </a:extLst>
                  </p:cNvPr>
                  <p:cNvCxnSpPr>
                    <a:cxnSpLocks/>
                    <a:stCxn id="1396" idx="5"/>
                    <a:endCxn id="1401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1" name="直接连接符 1540">
                    <a:extLst>
                      <a:ext uri="{FF2B5EF4-FFF2-40B4-BE49-F238E27FC236}">
                        <a16:creationId xmlns:a16="http://schemas.microsoft.com/office/drawing/2014/main" id="{FAD869D4-EF1C-7087-FB61-E254E21CBB4B}"/>
                      </a:ext>
                    </a:extLst>
                  </p:cNvPr>
                  <p:cNvCxnSpPr>
                    <a:cxnSpLocks/>
                    <a:stCxn id="1397" idx="7"/>
                    <a:endCxn id="1399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2" name="直接连接符 1541">
                    <a:extLst>
                      <a:ext uri="{FF2B5EF4-FFF2-40B4-BE49-F238E27FC236}">
                        <a16:creationId xmlns:a16="http://schemas.microsoft.com/office/drawing/2014/main" id="{18E828C0-A656-0A4D-4BCF-D13CEEFCE106}"/>
                      </a:ext>
                    </a:extLst>
                  </p:cNvPr>
                  <p:cNvCxnSpPr>
                    <a:cxnSpLocks/>
                    <a:stCxn id="1397" idx="7"/>
                    <a:endCxn id="1400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3" name="直接连接符 1542">
                    <a:extLst>
                      <a:ext uri="{FF2B5EF4-FFF2-40B4-BE49-F238E27FC236}">
                        <a16:creationId xmlns:a16="http://schemas.microsoft.com/office/drawing/2014/main" id="{5DD46EC2-F818-5315-FDB1-FE5033E8A281}"/>
                      </a:ext>
                    </a:extLst>
                  </p:cNvPr>
                  <p:cNvCxnSpPr>
                    <a:cxnSpLocks/>
                    <a:stCxn id="1397" idx="5"/>
                    <a:endCxn id="1401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4" name="直接连接符 1543">
                    <a:extLst>
                      <a:ext uri="{FF2B5EF4-FFF2-40B4-BE49-F238E27FC236}">
                        <a16:creationId xmlns:a16="http://schemas.microsoft.com/office/drawing/2014/main" id="{ADA79068-0558-C47C-E98B-38AFF7D89DD2}"/>
                      </a:ext>
                    </a:extLst>
                  </p:cNvPr>
                  <p:cNvCxnSpPr>
                    <a:cxnSpLocks/>
                    <a:stCxn id="1397" idx="5"/>
                    <a:endCxn id="1402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5" name="直接连接符 1544">
                    <a:extLst>
                      <a:ext uri="{FF2B5EF4-FFF2-40B4-BE49-F238E27FC236}">
                        <a16:creationId xmlns:a16="http://schemas.microsoft.com/office/drawing/2014/main" id="{DCBC5000-61CB-95C1-D89F-CD59D3A7EA7C}"/>
                      </a:ext>
                    </a:extLst>
                  </p:cNvPr>
                  <p:cNvCxnSpPr>
                    <a:cxnSpLocks/>
                    <a:stCxn id="1398" idx="7"/>
                    <a:endCxn id="1400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6" name="直接连接符 1545">
                    <a:extLst>
                      <a:ext uri="{FF2B5EF4-FFF2-40B4-BE49-F238E27FC236}">
                        <a16:creationId xmlns:a16="http://schemas.microsoft.com/office/drawing/2014/main" id="{DAB69B5D-B7B5-D35A-9D83-41F21F5975ED}"/>
                      </a:ext>
                    </a:extLst>
                  </p:cNvPr>
                  <p:cNvCxnSpPr>
                    <a:cxnSpLocks/>
                    <a:stCxn id="1398" idx="6"/>
                    <a:endCxn id="1401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7" name="直接连接符 1546">
                    <a:extLst>
                      <a:ext uri="{FF2B5EF4-FFF2-40B4-BE49-F238E27FC236}">
                        <a16:creationId xmlns:a16="http://schemas.microsoft.com/office/drawing/2014/main" id="{93CAC207-6A19-F3E6-6459-DD0E35C0DCD3}"/>
                      </a:ext>
                    </a:extLst>
                  </p:cNvPr>
                  <p:cNvCxnSpPr>
                    <a:cxnSpLocks/>
                    <a:stCxn id="1398" idx="5"/>
                    <a:endCxn id="1402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8" name="直接连接符 1547">
                    <a:extLst>
                      <a:ext uri="{FF2B5EF4-FFF2-40B4-BE49-F238E27FC236}">
                        <a16:creationId xmlns:a16="http://schemas.microsoft.com/office/drawing/2014/main" id="{59069727-0E17-B2FD-D56B-DC9163A88DE3}"/>
                      </a:ext>
                    </a:extLst>
                  </p:cNvPr>
                  <p:cNvCxnSpPr>
                    <a:cxnSpLocks/>
                    <a:stCxn id="1399" idx="6"/>
                    <a:endCxn id="1403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9" name="直接连接符 1548">
                    <a:extLst>
                      <a:ext uri="{FF2B5EF4-FFF2-40B4-BE49-F238E27FC236}">
                        <a16:creationId xmlns:a16="http://schemas.microsoft.com/office/drawing/2014/main" id="{75F0E177-3ED8-88C2-5A66-E6046DA4B580}"/>
                      </a:ext>
                    </a:extLst>
                  </p:cNvPr>
                  <p:cNvCxnSpPr>
                    <a:cxnSpLocks/>
                    <a:endCxn id="1404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0" name="直接连接符 1549">
                    <a:extLst>
                      <a:ext uri="{FF2B5EF4-FFF2-40B4-BE49-F238E27FC236}">
                        <a16:creationId xmlns:a16="http://schemas.microsoft.com/office/drawing/2014/main" id="{E418EF55-9A37-9A6C-551E-271C48AE79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1" name="直接连接符 1550">
                    <a:extLst>
                      <a:ext uri="{FF2B5EF4-FFF2-40B4-BE49-F238E27FC236}">
                        <a16:creationId xmlns:a16="http://schemas.microsoft.com/office/drawing/2014/main" id="{D130B6EC-C629-4C17-236D-EC0806F0F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2" name="直接连接符 1551">
                    <a:extLst>
                      <a:ext uri="{FF2B5EF4-FFF2-40B4-BE49-F238E27FC236}">
                        <a16:creationId xmlns:a16="http://schemas.microsoft.com/office/drawing/2014/main" id="{0390EDBA-DEE0-DA7F-6EAA-C53979365B19}"/>
                      </a:ext>
                    </a:extLst>
                  </p:cNvPr>
                  <p:cNvCxnSpPr>
                    <a:cxnSpLocks/>
                    <a:endCxn id="1537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3" name="直接连接符 1552">
                    <a:extLst>
                      <a:ext uri="{FF2B5EF4-FFF2-40B4-BE49-F238E27FC236}">
                        <a16:creationId xmlns:a16="http://schemas.microsoft.com/office/drawing/2014/main" id="{5CD36CAB-28C9-7A46-F0C2-14D98A9FBA14}"/>
                      </a:ext>
                    </a:extLst>
                  </p:cNvPr>
                  <p:cNvCxnSpPr>
                    <a:cxnSpLocks/>
                    <a:stCxn id="1406" idx="7"/>
                    <a:endCxn id="1536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4" name="直接连接符 1553">
                    <a:extLst>
                      <a:ext uri="{FF2B5EF4-FFF2-40B4-BE49-F238E27FC236}">
                        <a16:creationId xmlns:a16="http://schemas.microsoft.com/office/drawing/2014/main" id="{08DC4EAB-9ADC-8C27-E571-138CB7CF3AA3}"/>
                      </a:ext>
                    </a:extLst>
                  </p:cNvPr>
                  <p:cNvCxnSpPr>
                    <a:cxnSpLocks/>
                    <a:stCxn id="1403" idx="6"/>
                    <a:endCxn id="1407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" name="直接连接符 1554">
                    <a:extLst>
                      <a:ext uri="{FF2B5EF4-FFF2-40B4-BE49-F238E27FC236}">
                        <a16:creationId xmlns:a16="http://schemas.microsoft.com/office/drawing/2014/main" id="{031B39A1-67B2-13FC-8E48-2DFE1868B6DC}"/>
                      </a:ext>
                    </a:extLst>
                  </p:cNvPr>
                  <p:cNvCxnSpPr>
                    <a:cxnSpLocks/>
                    <a:stCxn id="1404" idx="7"/>
                    <a:endCxn id="1407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" name="直接连接符 1555">
                    <a:extLst>
                      <a:ext uri="{FF2B5EF4-FFF2-40B4-BE49-F238E27FC236}">
                        <a16:creationId xmlns:a16="http://schemas.microsoft.com/office/drawing/2014/main" id="{6B07FAB0-B5A0-FA17-A533-0BAA289A4DEE}"/>
                      </a:ext>
                    </a:extLst>
                  </p:cNvPr>
                  <p:cNvCxnSpPr>
                    <a:cxnSpLocks/>
                    <a:stCxn id="1405" idx="7"/>
                    <a:endCxn id="1407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" name="直接连接符 1556">
                    <a:extLst>
                      <a:ext uri="{FF2B5EF4-FFF2-40B4-BE49-F238E27FC236}">
                        <a16:creationId xmlns:a16="http://schemas.microsoft.com/office/drawing/2014/main" id="{227A2429-B22B-EA2C-B1E4-A6209BABB387}"/>
                      </a:ext>
                    </a:extLst>
                  </p:cNvPr>
                  <p:cNvCxnSpPr>
                    <a:cxnSpLocks/>
                    <a:stCxn id="1400" idx="7"/>
                    <a:endCxn id="1403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8" name="直接连接符 1557">
                    <a:extLst>
                      <a:ext uri="{FF2B5EF4-FFF2-40B4-BE49-F238E27FC236}">
                        <a16:creationId xmlns:a16="http://schemas.microsoft.com/office/drawing/2014/main" id="{D73E8D1C-EB80-2D02-4848-E3CA645F6272}"/>
                      </a:ext>
                    </a:extLst>
                  </p:cNvPr>
                  <p:cNvCxnSpPr>
                    <a:cxnSpLocks/>
                    <a:stCxn id="1399" idx="5"/>
                    <a:endCxn id="1404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9" name="直接连接符 1558">
                    <a:extLst>
                      <a:ext uri="{FF2B5EF4-FFF2-40B4-BE49-F238E27FC236}">
                        <a16:creationId xmlns:a16="http://schemas.microsoft.com/office/drawing/2014/main" id="{0D3B0471-C894-42C3-C904-2E9DF95B65EE}"/>
                      </a:ext>
                    </a:extLst>
                  </p:cNvPr>
                  <p:cNvCxnSpPr>
                    <a:cxnSpLocks/>
                    <a:stCxn id="1400" idx="5"/>
                    <a:endCxn id="1405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0" name="直接连接符 1559">
                    <a:extLst>
                      <a:ext uri="{FF2B5EF4-FFF2-40B4-BE49-F238E27FC236}">
                        <a16:creationId xmlns:a16="http://schemas.microsoft.com/office/drawing/2014/main" id="{798BCDF9-C9B3-9EB4-4395-DFB6324BBA6A}"/>
                      </a:ext>
                    </a:extLst>
                  </p:cNvPr>
                  <p:cNvCxnSpPr>
                    <a:cxnSpLocks/>
                    <a:stCxn id="1401" idx="7"/>
                    <a:endCxn id="1404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1" name="直接连接符 1560">
                    <a:extLst>
                      <a:ext uri="{FF2B5EF4-FFF2-40B4-BE49-F238E27FC236}">
                        <a16:creationId xmlns:a16="http://schemas.microsoft.com/office/drawing/2014/main" id="{792A633C-7D10-638E-9806-55683B569826}"/>
                      </a:ext>
                    </a:extLst>
                  </p:cNvPr>
                  <p:cNvCxnSpPr>
                    <a:cxnSpLocks/>
                    <a:stCxn id="1401" idx="5"/>
                    <a:endCxn id="1406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2" name="直接连接符 1561">
                    <a:extLst>
                      <a:ext uri="{FF2B5EF4-FFF2-40B4-BE49-F238E27FC236}">
                        <a16:creationId xmlns:a16="http://schemas.microsoft.com/office/drawing/2014/main" id="{4D4AB87C-E223-62CC-D0A3-F3EA6E29469C}"/>
                      </a:ext>
                    </a:extLst>
                  </p:cNvPr>
                  <p:cNvCxnSpPr>
                    <a:cxnSpLocks/>
                    <a:stCxn id="1402" idx="7"/>
                    <a:endCxn id="1405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3" name="直接连接符 1562">
                    <a:extLst>
                      <a:ext uri="{FF2B5EF4-FFF2-40B4-BE49-F238E27FC236}">
                        <a16:creationId xmlns:a16="http://schemas.microsoft.com/office/drawing/2014/main" id="{A6C5F854-525E-EF38-7067-6AF34E44DD1E}"/>
                      </a:ext>
                    </a:extLst>
                  </p:cNvPr>
                  <p:cNvCxnSpPr>
                    <a:cxnSpLocks/>
                    <a:stCxn id="1404" idx="6"/>
                    <a:endCxn id="1536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4" name="直接连接符 1563">
                    <a:extLst>
                      <a:ext uri="{FF2B5EF4-FFF2-40B4-BE49-F238E27FC236}">
                        <a16:creationId xmlns:a16="http://schemas.microsoft.com/office/drawing/2014/main" id="{DBD701DF-7A3F-E58C-7535-A79E72521143}"/>
                      </a:ext>
                    </a:extLst>
                  </p:cNvPr>
                  <p:cNvCxnSpPr>
                    <a:cxnSpLocks/>
                    <a:stCxn id="1405" idx="6"/>
                    <a:endCxn id="1536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5" name="直接连接符 1564">
                    <a:extLst>
                      <a:ext uri="{FF2B5EF4-FFF2-40B4-BE49-F238E27FC236}">
                        <a16:creationId xmlns:a16="http://schemas.microsoft.com/office/drawing/2014/main" id="{E2F1E3AE-E704-4483-4003-5B29479BEAFE}"/>
                      </a:ext>
                    </a:extLst>
                  </p:cNvPr>
                  <p:cNvCxnSpPr>
                    <a:cxnSpLocks/>
                    <a:stCxn id="1405" idx="5"/>
                    <a:endCxn id="1537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6" name="直接连接符 1565">
                    <a:extLst>
                      <a:ext uri="{FF2B5EF4-FFF2-40B4-BE49-F238E27FC236}">
                        <a16:creationId xmlns:a16="http://schemas.microsoft.com/office/drawing/2014/main" id="{759F61CE-A4D7-99E2-F424-6D5C828E685F}"/>
                      </a:ext>
                    </a:extLst>
                  </p:cNvPr>
                  <p:cNvCxnSpPr>
                    <a:cxnSpLocks/>
                    <a:stCxn id="1403" idx="5"/>
                    <a:endCxn id="1536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7" name="直接连接符 1566">
                    <a:extLst>
                      <a:ext uri="{FF2B5EF4-FFF2-40B4-BE49-F238E27FC236}">
                        <a16:creationId xmlns:a16="http://schemas.microsoft.com/office/drawing/2014/main" id="{48456D14-6120-0478-58BD-DF2192E3969F}"/>
                      </a:ext>
                    </a:extLst>
                  </p:cNvPr>
                  <p:cNvCxnSpPr>
                    <a:cxnSpLocks/>
                    <a:stCxn id="1404" idx="5"/>
                    <a:endCxn id="1537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92" name="文本框 1391">
                <a:extLst>
                  <a:ext uri="{FF2B5EF4-FFF2-40B4-BE49-F238E27FC236}">
                    <a16:creationId xmlns:a16="http://schemas.microsoft.com/office/drawing/2014/main" id="{51AE7DC5-701E-50CA-04CE-A31BC1F9B0F9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1</a:t>
                </a:r>
              </a:p>
            </p:txBody>
          </p:sp>
        </p:grpSp>
        <p:pic>
          <p:nvPicPr>
            <p:cNvPr id="1390" name="Picture 4">
              <a:extLst>
                <a:ext uri="{FF2B5EF4-FFF2-40B4-BE49-F238E27FC236}">
                  <a16:creationId xmlns:a16="http://schemas.microsoft.com/office/drawing/2014/main" id="{3CA46BCC-00A6-7ADC-F078-A0ACBC44B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8" name="组合 1567">
            <a:extLst>
              <a:ext uri="{FF2B5EF4-FFF2-40B4-BE49-F238E27FC236}">
                <a16:creationId xmlns:a16="http://schemas.microsoft.com/office/drawing/2014/main" id="{A51773C1-6774-82E4-427B-42AC33FC94DB}"/>
              </a:ext>
            </a:extLst>
          </p:cNvPr>
          <p:cNvGrpSpPr/>
          <p:nvPr/>
        </p:nvGrpSpPr>
        <p:grpSpPr>
          <a:xfrm>
            <a:off x="9473598" y="4420208"/>
            <a:ext cx="786663" cy="1379429"/>
            <a:chOff x="2174664" y="2486974"/>
            <a:chExt cx="786663" cy="1379429"/>
          </a:xfrm>
        </p:grpSpPr>
        <p:grpSp>
          <p:nvGrpSpPr>
            <p:cNvPr id="1569" name="Group 1136">
              <a:extLst>
                <a:ext uri="{FF2B5EF4-FFF2-40B4-BE49-F238E27FC236}">
                  <a16:creationId xmlns:a16="http://schemas.microsoft.com/office/drawing/2014/main" id="{79F48E0B-8295-ABC8-497A-3A5A34B78347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1571" name="组合 1570">
                <a:extLst>
                  <a:ext uri="{FF2B5EF4-FFF2-40B4-BE49-F238E27FC236}">
                    <a16:creationId xmlns:a16="http://schemas.microsoft.com/office/drawing/2014/main" id="{2F776F11-4199-4633-3B27-16F5E69A5FB6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1573" name="矩形: 圆角 1572">
                  <a:extLst>
                    <a:ext uri="{FF2B5EF4-FFF2-40B4-BE49-F238E27FC236}">
                      <a16:creationId xmlns:a16="http://schemas.microsoft.com/office/drawing/2014/main" id="{DEA3B56B-06C4-7BCD-D6A6-BA8EA85B823F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1574" name="矩形: 圆角 1573">
                  <a:extLst>
                    <a:ext uri="{FF2B5EF4-FFF2-40B4-BE49-F238E27FC236}">
                      <a16:creationId xmlns:a16="http://schemas.microsoft.com/office/drawing/2014/main" id="{869CC375-457B-0457-9BF5-67F7FA3EABB4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1575" name="组合 1574">
                  <a:extLst>
                    <a:ext uri="{FF2B5EF4-FFF2-40B4-BE49-F238E27FC236}">
                      <a16:creationId xmlns:a16="http://schemas.microsoft.com/office/drawing/2014/main" id="{8B88ED2F-D475-4F66-602D-66480760089F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1576" name="椭圆 1575">
                    <a:extLst>
                      <a:ext uri="{FF2B5EF4-FFF2-40B4-BE49-F238E27FC236}">
                        <a16:creationId xmlns:a16="http://schemas.microsoft.com/office/drawing/2014/main" id="{617C2E39-642A-A416-4591-9069B63B6EC0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77" name="椭圆 1576">
                    <a:extLst>
                      <a:ext uri="{FF2B5EF4-FFF2-40B4-BE49-F238E27FC236}">
                        <a16:creationId xmlns:a16="http://schemas.microsoft.com/office/drawing/2014/main" id="{3ADC0CA6-B3BC-EC26-0F15-993AE22B436E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78" name="椭圆 1577">
                    <a:extLst>
                      <a:ext uri="{FF2B5EF4-FFF2-40B4-BE49-F238E27FC236}">
                        <a16:creationId xmlns:a16="http://schemas.microsoft.com/office/drawing/2014/main" id="{12D3CA2E-4F09-76A6-D2D9-67433EED66D0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79" name="椭圆 1578">
                    <a:extLst>
                      <a:ext uri="{FF2B5EF4-FFF2-40B4-BE49-F238E27FC236}">
                        <a16:creationId xmlns:a16="http://schemas.microsoft.com/office/drawing/2014/main" id="{1493F940-76D4-C751-F1C3-FAF34D38CD1C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0" name="椭圆 1579">
                    <a:extLst>
                      <a:ext uri="{FF2B5EF4-FFF2-40B4-BE49-F238E27FC236}">
                        <a16:creationId xmlns:a16="http://schemas.microsoft.com/office/drawing/2014/main" id="{77B99145-A232-762D-6A5F-FCB653A4471F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1581" name="椭圆 1580">
                    <a:extLst>
                      <a:ext uri="{FF2B5EF4-FFF2-40B4-BE49-F238E27FC236}">
                        <a16:creationId xmlns:a16="http://schemas.microsoft.com/office/drawing/2014/main" id="{02D8303E-D5EB-9CA1-88E4-749E39B72B8F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2" name="椭圆 1581">
                    <a:extLst>
                      <a:ext uri="{FF2B5EF4-FFF2-40B4-BE49-F238E27FC236}">
                        <a16:creationId xmlns:a16="http://schemas.microsoft.com/office/drawing/2014/main" id="{FCA7B45F-376B-9F42-A34A-2DA4F54335DA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3" name="椭圆 1582">
                    <a:extLst>
                      <a:ext uri="{FF2B5EF4-FFF2-40B4-BE49-F238E27FC236}">
                        <a16:creationId xmlns:a16="http://schemas.microsoft.com/office/drawing/2014/main" id="{FB77A58E-5991-AE42-65AD-5BC8A0C43CAC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4" name="椭圆 1583">
                    <a:extLst>
                      <a:ext uri="{FF2B5EF4-FFF2-40B4-BE49-F238E27FC236}">
                        <a16:creationId xmlns:a16="http://schemas.microsoft.com/office/drawing/2014/main" id="{7E83D20E-1E5D-3E2A-DE87-C21822D2FFB1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5" name="椭圆 1584">
                    <a:extLst>
                      <a:ext uri="{FF2B5EF4-FFF2-40B4-BE49-F238E27FC236}">
                        <a16:creationId xmlns:a16="http://schemas.microsoft.com/office/drawing/2014/main" id="{F1E8914C-1F80-315E-17A6-BFD19E1B61B5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6" name="椭圆 1585">
                    <a:extLst>
                      <a:ext uri="{FF2B5EF4-FFF2-40B4-BE49-F238E27FC236}">
                        <a16:creationId xmlns:a16="http://schemas.microsoft.com/office/drawing/2014/main" id="{BF960959-2EBC-72FD-CC7B-B7CE3CCB7BE6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7" name="椭圆 1586">
                    <a:extLst>
                      <a:ext uri="{FF2B5EF4-FFF2-40B4-BE49-F238E27FC236}">
                        <a16:creationId xmlns:a16="http://schemas.microsoft.com/office/drawing/2014/main" id="{B1526ACA-EEAF-B3FE-2F4F-2949540E563F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8" name="椭圆 1587">
                    <a:extLst>
                      <a:ext uri="{FF2B5EF4-FFF2-40B4-BE49-F238E27FC236}">
                        <a16:creationId xmlns:a16="http://schemas.microsoft.com/office/drawing/2014/main" id="{07DB77D1-3C88-C4B4-B461-C9FC3D0DB85A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589" name="椭圆 1588">
                    <a:extLst>
                      <a:ext uri="{FF2B5EF4-FFF2-40B4-BE49-F238E27FC236}">
                        <a16:creationId xmlns:a16="http://schemas.microsoft.com/office/drawing/2014/main" id="{6A4B348F-C8B2-32A3-9423-B09E2F5ED974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1590" name="直接连接符 1589">
                    <a:extLst>
                      <a:ext uri="{FF2B5EF4-FFF2-40B4-BE49-F238E27FC236}">
                        <a16:creationId xmlns:a16="http://schemas.microsoft.com/office/drawing/2014/main" id="{5E149D9E-7BCF-55E0-9DEC-2954EDA06A54}"/>
                      </a:ext>
                    </a:extLst>
                  </p:cNvPr>
                  <p:cNvCxnSpPr>
                    <a:cxnSpLocks/>
                    <a:stCxn id="1576" idx="7"/>
                    <a:endCxn id="1579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1" name="直接连接符 1590">
                    <a:extLst>
                      <a:ext uri="{FF2B5EF4-FFF2-40B4-BE49-F238E27FC236}">
                        <a16:creationId xmlns:a16="http://schemas.microsoft.com/office/drawing/2014/main" id="{40DCC2C0-DEDD-F06A-8254-E3F62A405A1F}"/>
                      </a:ext>
                    </a:extLst>
                  </p:cNvPr>
                  <p:cNvCxnSpPr>
                    <a:cxnSpLocks/>
                    <a:stCxn id="1576" idx="6"/>
                    <a:endCxn id="1580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2" name="直接连接符 1591">
                    <a:extLst>
                      <a:ext uri="{FF2B5EF4-FFF2-40B4-BE49-F238E27FC236}">
                        <a16:creationId xmlns:a16="http://schemas.microsoft.com/office/drawing/2014/main" id="{54AAABE1-8708-FCBF-3B0A-D2F4477E7A40}"/>
                      </a:ext>
                    </a:extLst>
                  </p:cNvPr>
                  <p:cNvCxnSpPr>
                    <a:cxnSpLocks/>
                    <a:stCxn id="1576" idx="5"/>
                    <a:endCxn id="1581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3" name="直接连接符 1592">
                    <a:extLst>
                      <a:ext uri="{FF2B5EF4-FFF2-40B4-BE49-F238E27FC236}">
                        <a16:creationId xmlns:a16="http://schemas.microsoft.com/office/drawing/2014/main" id="{69496494-FAF4-9A67-098B-20C9D250855D}"/>
                      </a:ext>
                    </a:extLst>
                  </p:cNvPr>
                  <p:cNvCxnSpPr>
                    <a:cxnSpLocks/>
                    <a:stCxn id="1577" idx="7"/>
                    <a:endCxn id="1579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4" name="直接连接符 1593">
                    <a:extLst>
                      <a:ext uri="{FF2B5EF4-FFF2-40B4-BE49-F238E27FC236}">
                        <a16:creationId xmlns:a16="http://schemas.microsoft.com/office/drawing/2014/main" id="{1BE40417-DB27-789B-C4FF-9EF46C5648B7}"/>
                      </a:ext>
                    </a:extLst>
                  </p:cNvPr>
                  <p:cNvCxnSpPr>
                    <a:cxnSpLocks/>
                    <a:stCxn id="1577" idx="7"/>
                    <a:endCxn id="1580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7" name="直接连接符 1596">
                    <a:extLst>
                      <a:ext uri="{FF2B5EF4-FFF2-40B4-BE49-F238E27FC236}">
                        <a16:creationId xmlns:a16="http://schemas.microsoft.com/office/drawing/2014/main" id="{8270E5A8-D870-9813-E9F3-339512FF281C}"/>
                      </a:ext>
                    </a:extLst>
                  </p:cNvPr>
                  <p:cNvCxnSpPr>
                    <a:cxnSpLocks/>
                    <a:stCxn id="1577" idx="5"/>
                    <a:endCxn id="1581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8" name="直接连接符 1597">
                    <a:extLst>
                      <a:ext uri="{FF2B5EF4-FFF2-40B4-BE49-F238E27FC236}">
                        <a16:creationId xmlns:a16="http://schemas.microsoft.com/office/drawing/2014/main" id="{3D665F60-867A-ACC4-3383-E6CCFCCAB5F9}"/>
                      </a:ext>
                    </a:extLst>
                  </p:cNvPr>
                  <p:cNvCxnSpPr>
                    <a:cxnSpLocks/>
                    <a:stCxn id="1577" idx="5"/>
                    <a:endCxn id="1582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1" name="直接连接符 1790">
                    <a:extLst>
                      <a:ext uri="{FF2B5EF4-FFF2-40B4-BE49-F238E27FC236}">
                        <a16:creationId xmlns:a16="http://schemas.microsoft.com/office/drawing/2014/main" id="{6BCEC9FB-065A-0F1B-4D5A-30D5AAC7D548}"/>
                      </a:ext>
                    </a:extLst>
                  </p:cNvPr>
                  <p:cNvCxnSpPr>
                    <a:cxnSpLocks/>
                    <a:stCxn id="1578" idx="7"/>
                    <a:endCxn id="1580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2" name="直接连接符 1791">
                    <a:extLst>
                      <a:ext uri="{FF2B5EF4-FFF2-40B4-BE49-F238E27FC236}">
                        <a16:creationId xmlns:a16="http://schemas.microsoft.com/office/drawing/2014/main" id="{93C55080-997C-7E80-B962-6E79A2F6E281}"/>
                      </a:ext>
                    </a:extLst>
                  </p:cNvPr>
                  <p:cNvCxnSpPr>
                    <a:cxnSpLocks/>
                    <a:stCxn id="1578" idx="6"/>
                    <a:endCxn id="1581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3" name="直接连接符 1792">
                    <a:extLst>
                      <a:ext uri="{FF2B5EF4-FFF2-40B4-BE49-F238E27FC236}">
                        <a16:creationId xmlns:a16="http://schemas.microsoft.com/office/drawing/2014/main" id="{9CDFAE07-088B-DEA4-C902-17502A847CEB}"/>
                      </a:ext>
                    </a:extLst>
                  </p:cNvPr>
                  <p:cNvCxnSpPr>
                    <a:cxnSpLocks/>
                    <a:stCxn id="1578" idx="5"/>
                    <a:endCxn id="1582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4" name="直接连接符 1793">
                    <a:extLst>
                      <a:ext uri="{FF2B5EF4-FFF2-40B4-BE49-F238E27FC236}">
                        <a16:creationId xmlns:a16="http://schemas.microsoft.com/office/drawing/2014/main" id="{97B80F72-6981-86B0-AA9D-8732B2AEBD3F}"/>
                      </a:ext>
                    </a:extLst>
                  </p:cNvPr>
                  <p:cNvCxnSpPr>
                    <a:cxnSpLocks/>
                    <a:stCxn id="1579" idx="6"/>
                    <a:endCxn id="1583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5" name="直接连接符 1794">
                    <a:extLst>
                      <a:ext uri="{FF2B5EF4-FFF2-40B4-BE49-F238E27FC236}">
                        <a16:creationId xmlns:a16="http://schemas.microsoft.com/office/drawing/2014/main" id="{8B9C821E-DFC9-47E2-29C6-7CCE892F115E}"/>
                      </a:ext>
                    </a:extLst>
                  </p:cNvPr>
                  <p:cNvCxnSpPr>
                    <a:cxnSpLocks/>
                    <a:endCxn id="1584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6" name="直接连接符 1795">
                    <a:extLst>
                      <a:ext uri="{FF2B5EF4-FFF2-40B4-BE49-F238E27FC236}">
                        <a16:creationId xmlns:a16="http://schemas.microsoft.com/office/drawing/2014/main" id="{F2AFF1D9-41AF-972C-4164-BEA54A3494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7" name="直接连接符 1796">
                    <a:extLst>
                      <a:ext uri="{FF2B5EF4-FFF2-40B4-BE49-F238E27FC236}">
                        <a16:creationId xmlns:a16="http://schemas.microsoft.com/office/drawing/2014/main" id="{38B71019-A4B7-0512-045B-E8B0F2952A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8" name="直接连接符 1797">
                    <a:extLst>
                      <a:ext uri="{FF2B5EF4-FFF2-40B4-BE49-F238E27FC236}">
                        <a16:creationId xmlns:a16="http://schemas.microsoft.com/office/drawing/2014/main" id="{7BE840A5-9E46-4E3B-502D-8172CB420CBF}"/>
                      </a:ext>
                    </a:extLst>
                  </p:cNvPr>
                  <p:cNvCxnSpPr>
                    <a:cxnSpLocks/>
                    <a:endCxn id="1589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9" name="直接连接符 1798">
                    <a:extLst>
                      <a:ext uri="{FF2B5EF4-FFF2-40B4-BE49-F238E27FC236}">
                        <a16:creationId xmlns:a16="http://schemas.microsoft.com/office/drawing/2014/main" id="{A520FCCD-AEC6-8819-8409-E9B2253D5D3F}"/>
                      </a:ext>
                    </a:extLst>
                  </p:cNvPr>
                  <p:cNvCxnSpPr>
                    <a:cxnSpLocks/>
                    <a:stCxn id="1586" idx="7"/>
                    <a:endCxn id="1588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0" name="直接连接符 1799">
                    <a:extLst>
                      <a:ext uri="{FF2B5EF4-FFF2-40B4-BE49-F238E27FC236}">
                        <a16:creationId xmlns:a16="http://schemas.microsoft.com/office/drawing/2014/main" id="{554ADEAE-A6F1-549E-B1FB-7EFF06FBAF8A}"/>
                      </a:ext>
                    </a:extLst>
                  </p:cNvPr>
                  <p:cNvCxnSpPr>
                    <a:cxnSpLocks/>
                    <a:stCxn id="1583" idx="6"/>
                    <a:endCxn id="1587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1" name="直接连接符 1800">
                    <a:extLst>
                      <a:ext uri="{FF2B5EF4-FFF2-40B4-BE49-F238E27FC236}">
                        <a16:creationId xmlns:a16="http://schemas.microsoft.com/office/drawing/2014/main" id="{1AAC2A08-364A-A7F4-9F14-8C7C4F213FA7}"/>
                      </a:ext>
                    </a:extLst>
                  </p:cNvPr>
                  <p:cNvCxnSpPr>
                    <a:cxnSpLocks/>
                    <a:stCxn id="1584" idx="7"/>
                    <a:endCxn id="1587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2" name="直接连接符 1801">
                    <a:extLst>
                      <a:ext uri="{FF2B5EF4-FFF2-40B4-BE49-F238E27FC236}">
                        <a16:creationId xmlns:a16="http://schemas.microsoft.com/office/drawing/2014/main" id="{C09192AD-A622-89AC-24EC-1CDC83B60979}"/>
                      </a:ext>
                    </a:extLst>
                  </p:cNvPr>
                  <p:cNvCxnSpPr>
                    <a:cxnSpLocks/>
                    <a:stCxn id="1585" idx="7"/>
                    <a:endCxn id="1587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3" name="直接连接符 1802">
                    <a:extLst>
                      <a:ext uri="{FF2B5EF4-FFF2-40B4-BE49-F238E27FC236}">
                        <a16:creationId xmlns:a16="http://schemas.microsoft.com/office/drawing/2014/main" id="{68C415B9-B1B9-CFB2-F3FB-2CC11E4E1C48}"/>
                      </a:ext>
                    </a:extLst>
                  </p:cNvPr>
                  <p:cNvCxnSpPr>
                    <a:cxnSpLocks/>
                    <a:stCxn id="1580" idx="7"/>
                    <a:endCxn id="1583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4" name="直接连接符 1803">
                    <a:extLst>
                      <a:ext uri="{FF2B5EF4-FFF2-40B4-BE49-F238E27FC236}">
                        <a16:creationId xmlns:a16="http://schemas.microsoft.com/office/drawing/2014/main" id="{897178CF-B006-85A0-721B-E41EEDCFFD96}"/>
                      </a:ext>
                    </a:extLst>
                  </p:cNvPr>
                  <p:cNvCxnSpPr>
                    <a:cxnSpLocks/>
                    <a:stCxn id="1579" idx="5"/>
                    <a:endCxn id="1584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5" name="直接连接符 1804">
                    <a:extLst>
                      <a:ext uri="{FF2B5EF4-FFF2-40B4-BE49-F238E27FC236}">
                        <a16:creationId xmlns:a16="http://schemas.microsoft.com/office/drawing/2014/main" id="{253E82E6-4D50-5903-5A6E-44439A0430B6}"/>
                      </a:ext>
                    </a:extLst>
                  </p:cNvPr>
                  <p:cNvCxnSpPr>
                    <a:cxnSpLocks/>
                    <a:stCxn id="1580" idx="5"/>
                    <a:endCxn id="1585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6" name="直接连接符 1805">
                    <a:extLst>
                      <a:ext uri="{FF2B5EF4-FFF2-40B4-BE49-F238E27FC236}">
                        <a16:creationId xmlns:a16="http://schemas.microsoft.com/office/drawing/2014/main" id="{2B33B301-DFDE-4DE7-DAE4-4E075F596613}"/>
                      </a:ext>
                    </a:extLst>
                  </p:cNvPr>
                  <p:cNvCxnSpPr>
                    <a:cxnSpLocks/>
                    <a:stCxn id="1581" idx="7"/>
                    <a:endCxn id="1584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7" name="直接连接符 1806">
                    <a:extLst>
                      <a:ext uri="{FF2B5EF4-FFF2-40B4-BE49-F238E27FC236}">
                        <a16:creationId xmlns:a16="http://schemas.microsoft.com/office/drawing/2014/main" id="{0F0B3084-28F7-CE77-8CDD-9509A44EC379}"/>
                      </a:ext>
                    </a:extLst>
                  </p:cNvPr>
                  <p:cNvCxnSpPr>
                    <a:cxnSpLocks/>
                    <a:stCxn id="1581" idx="5"/>
                    <a:endCxn id="1586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8" name="直接连接符 1807">
                    <a:extLst>
                      <a:ext uri="{FF2B5EF4-FFF2-40B4-BE49-F238E27FC236}">
                        <a16:creationId xmlns:a16="http://schemas.microsoft.com/office/drawing/2014/main" id="{5B4CA102-3E93-9E68-F4C6-7BC295ECC648}"/>
                      </a:ext>
                    </a:extLst>
                  </p:cNvPr>
                  <p:cNvCxnSpPr>
                    <a:cxnSpLocks/>
                    <a:stCxn id="1582" idx="7"/>
                    <a:endCxn id="1585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9" name="直接连接符 1808">
                    <a:extLst>
                      <a:ext uri="{FF2B5EF4-FFF2-40B4-BE49-F238E27FC236}">
                        <a16:creationId xmlns:a16="http://schemas.microsoft.com/office/drawing/2014/main" id="{9BA75061-8336-9A26-E69A-C761FC40514F}"/>
                      </a:ext>
                    </a:extLst>
                  </p:cNvPr>
                  <p:cNvCxnSpPr>
                    <a:cxnSpLocks/>
                    <a:stCxn id="1584" idx="6"/>
                    <a:endCxn id="1588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0" name="直接连接符 1809">
                    <a:extLst>
                      <a:ext uri="{FF2B5EF4-FFF2-40B4-BE49-F238E27FC236}">
                        <a16:creationId xmlns:a16="http://schemas.microsoft.com/office/drawing/2014/main" id="{CD6CFF5C-5C90-6773-8921-1452FAC4E1E6}"/>
                      </a:ext>
                    </a:extLst>
                  </p:cNvPr>
                  <p:cNvCxnSpPr>
                    <a:cxnSpLocks/>
                    <a:stCxn id="1585" idx="6"/>
                    <a:endCxn id="1588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1" name="直接连接符 1810">
                    <a:extLst>
                      <a:ext uri="{FF2B5EF4-FFF2-40B4-BE49-F238E27FC236}">
                        <a16:creationId xmlns:a16="http://schemas.microsoft.com/office/drawing/2014/main" id="{03D7514F-1341-132B-57E0-1CDB855AD7A0}"/>
                      </a:ext>
                    </a:extLst>
                  </p:cNvPr>
                  <p:cNvCxnSpPr>
                    <a:cxnSpLocks/>
                    <a:stCxn id="1585" idx="5"/>
                    <a:endCxn id="1589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2" name="直接连接符 1811">
                    <a:extLst>
                      <a:ext uri="{FF2B5EF4-FFF2-40B4-BE49-F238E27FC236}">
                        <a16:creationId xmlns:a16="http://schemas.microsoft.com/office/drawing/2014/main" id="{7E072820-1221-3C13-E34D-F85DA301926E}"/>
                      </a:ext>
                    </a:extLst>
                  </p:cNvPr>
                  <p:cNvCxnSpPr>
                    <a:cxnSpLocks/>
                    <a:stCxn id="1583" idx="5"/>
                    <a:endCxn id="1588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3" name="直接连接符 1812">
                    <a:extLst>
                      <a:ext uri="{FF2B5EF4-FFF2-40B4-BE49-F238E27FC236}">
                        <a16:creationId xmlns:a16="http://schemas.microsoft.com/office/drawing/2014/main" id="{A8B08B2B-689B-B0CF-BEF2-298C6C4EF5A7}"/>
                      </a:ext>
                    </a:extLst>
                  </p:cNvPr>
                  <p:cNvCxnSpPr>
                    <a:cxnSpLocks/>
                    <a:stCxn id="1584" idx="5"/>
                    <a:endCxn id="1589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72" name="文本框 1571">
                <a:extLst>
                  <a:ext uri="{FF2B5EF4-FFF2-40B4-BE49-F238E27FC236}">
                    <a16:creationId xmlns:a16="http://schemas.microsoft.com/office/drawing/2014/main" id="{CF8FD674-C58F-F592-7FFC-10A0D44888C0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2</a:t>
                </a:r>
              </a:p>
            </p:txBody>
          </p:sp>
        </p:grpSp>
        <p:pic>
          <p:nvPicPr>
            <p:cNvPr id="1570" name="Picture 4">
              <a:extLst>
                <a:ext uri="{FF2B5EF4-FFF2-40B4-BE49-F238E27FC236}">
                  <a16:creationId xmlns:a16="http://schemas.microsoft.com/office/drawing/2014/main" id="{87FDEE04-DC47-F87F-A101-0E7089B1B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14" name="组合 1813">
            <a:extLst>
              <a:ext uri="{FF2B5EF4-FFF2-40B4-BE49-F238E27FC236}">
                <a16:creationId xmlns:a16="http://schemas.microsoft.com/office/drawing/2014/main" id="{F476B521-0E89-F7E4-B0D3-1C411FC792A1}"/>
              </a:ext>
            </a:extLst>
          </p:cNvPr>
          <p:cNvGrpSpPr/>
          <p:nvPr/>
        </p:nvGrpSpPr>
        <p:grpSpPr>
          <a:xfrm>
            <a:off x="7962522" y="4405522"/>
            <a:ext cx="786663" cy="1379429"/>
            <a:chOff x="2174664" y="2486974"/>
            <a:chExt cx="786663" cy="1379429"/>
          </a:xfrm>
        </p:grpSpPr>
        <p:grpSp>
          <p:nvGrpSpPr>
            <p:cNvPr id="1815" name="Group 1136">
              <a:extLst>
                <a:ext uri="{FF2B5EF4-FFF2-40B4-BE49-F238E27FC236}">
                  <a16:creationId xmlns:a16="http://schemas.microsoft.com/office/drawing/2014/main" id="{9DDAFE3C-8B27-61FA-1392-A9F72C594F1E}"/>
                </a:ext>
              </a:extLst>
            </p:cNvPr>
            <p:cNvGrpSpPr/>
            <p:nvPr/>
          </p:nvGrpSpPr>
          <p:grpSpPr>
            <a:xfrm>
              <a:off x="2174664" y="2486974"/>
              <a:ext cx="786663" cy="1379429"/>
              <a:chOff x="2174664" y="2486974"/>
              <a:chExt cx="786663" cy="1379429"/>
            </a:xfrm>
          </p:grpSpPr>
          <p:grpSp>
            <p:nvGrpSpPr>
              <p:cNvPr id="1817" name="组合 1816">
                <a:extLst>
                  <a:ext uri="{FF2B5EF4-FFF2-40B4-BE49-F238E27FC236}">
                    <a16:creationId xmlns:a16="http://schemas.microsoft.com/office/drawing/2014/main" id="{E2843DF6-6B8B-A6B2-193B-B2601031E435}"/>
                  </a:ext>
                </a:extLst>
              </p:cNvPr>
              <p:cNvGrpSpPr/>
              <p:nvPr/>
            </p:nvGrpSpPr>
            <p:grpSpPr>
              <a:xfrm>
                <a:off x="2174664" y="2486974"/>
                <a:ext cx="786663" cy="1335476"/>
                <a:chOff x="255062" y="3635439"/>
                <a:chExt cx="1522276" cy="2584288"/>
              </a:xfrm>
            </p:grpSpPr>
            <p:sp>
              <p:nvSpPr>
                <p:cNvPr id="1819" name="矩形: 圆角 1818">
                  <a:extLst>
                    <a:ext uri="{FF2B5EF4-FFF2-40B4-BE49-F238E27FC236}">
                      <a16:creationId xmlns:a16="http://schemas.microsoft.com/office/drawing/2014/main" id="{379E68CB-88A0-9A95-82E7-2ADB0436502F}"/>
                    </a:ext>
                  </a:extLst>
                </p:cNvPr>
                <p:cNvSpPr/>
                <p:nvPr/>
              </p:nvSpPr>
              <p:spPr>
                <a:xfrm>
                  <a:off x="255062" y="3635439"/>
                  <a:ext cx="1522276" cy="2584288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 dirty="0"/>
                </a:p>
              </p:txBody>
            </p:sp>
            <p:sp>
              <p:nvSpPr>
                <p:cNvPr id="1820" name="矩形: 圆角 1819">
                  <a:extLst>
                    <a:ext uri="{FF2B5EF4-FFF2-40B4-BE49-F238E27FC236}">
                      <a16:creationId xmlns:a16="http://schemas.microsoft.com/office/drawing/2014/main" id="{63FEA20A-EDD0-7026-6988-F2A5AFBBDC4A}"/>
                    </a:ext>
                  </a:extLst>
                </p:cNvPr>
                <p:cNvSpPr/>
                <p:nvPr/>
              </p:nvSpPr>
              <p:spPr>
                <a:xfrm>
                  <a:off x="310541" y="3714842"/>
                  <a:ext cx="1405204" cy="1189394"/>
                </a:xfrm>
                <a:prstGeom prst="round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0"/>
                </a:p>
              </p:txBody>
            </p:sp>
            <p:grpSp>
              <p:nvGrpSpPr>
                <p:cNvPr id="1821" name="组合 1820">
                  <a:extLst>
                    <a:ext uri="{FF2B5EF4-FFF2-40B4-BE49-F238E27FC236}">
                      <a16:creationId xmlns:a16="http://schemas.microsoft.com/office/drawing/2014/main" id="{BEFFA414-2050-D75B-706A-A3DD3CEDC5BA}"/>
                    </a:ext>
                  </a:extLst>
                </p:cNvPr>
                <p:cNvGrpSpPr/>
                <p:nvPr/>
              </p:nvGrpSpPr>
              <p:grpSpPr>
                <a:xfrm>
                  <a:off x="370759" y="3802061"/>
                  <a:ext cx="1284722" cy="1014953"/>
                  <a:chOff x="782034" y="2046989"/>
                  <a:chExt cx="2772420" cy="2266790"/>
                </a:xfrm>
              </p:grpSpPr>
              <p:sp>
                <p:nvSpPr>
                  <p:cNvPr id="1822" name="椭圆 1821">
                    <a:extLst>
                      <a:ext uri="{FF2B5EF4-FFF2-40B4-BE49-F238E27FC236}">
                        <a16:creationId xmlns:a16="http://schemas.microsoft.com/office/drawing/2014/main" id="{F073105D-716E-F283-EB2F-E1CBABB257EF}"/>
                      </a:ext>
                    </a:extLst>
                  </p:cNvPr>
                  <p:cNvSpPr/>
                  <p:nvPr/>
                </p:nvSpPr>
                <p:spPr>
                  <a:xfrm>
                    <a:off x="782034" y="237227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23" name="椭圆 1822">
                    <a:extLst>
                      <a:ext uri="{FF2B5EF4-FFF2-40B4-BE49-F238E27FC236}">
                        <a16:creationId xmlns:a16="http://schemas.microsoft.com/office/drawing/2014/main" id="{9646A846-13DF-CBBD-4ADB-B68D55236D64}"/>
                      </a:ext>
                    </a:extLst>
                  </p:cNvPr>
                  <p:cNvSpPr/>
                  <p:nvPr/>
                </p:nvSpPr>
                <p:spPr>
                  <a:xfrm>
                    <a:off x="782034" y="3020299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24" name="椭圆 1823">
                    <a:extLst>
                      <a:ext uri="{FF2B5EF4-FFF2-40B4-BE49-F238E27FC236}">
                        <a16:creationId xmlns:a16="http://schemas.microsoft.com/office/drawing/2014/main" id="{C42F3E55-8C0F-9BBC-05B4-0CD68272E1E2}"/>
                      </a:ext>
                    </a:extLst>
                  </p:cNvPr>
                  <p:cNvSpPr/>
                  <p:nvPr/>
                </p:nvSpPr>
                <p:spPr>
                  <a:xfrm>
                    <a:off x="796121" y="3668320"/>
                    <a:ext cx="322730" cy="322730"/>
                  </a:xfrm>
                  <a:prstGeom prst="ellipse">
                    <a:avLst/>
                  </a:prstGeom>
                  <a:solidFill>
                    <a:srgbClr val="FD808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25" name="椭圆 1824">
                    <a:extLst>
                      <a:ext uri="{FF2B5EF4-FFF2-40B4-BE49-F238E27FC236}">
                        <a16:creationId xmlns:a16="http://schemas.microsoft.com/office/drawing/2014/main" id="{2D7568B8-C643-078D-6F68-56DC0D4E4431}"/>
                      </a:ext>
                    </a:extLst>
                  </p:cNvPr>
                  <p:cNvSpPr/>
                  <p:nvPr/>
                </p:nvSpPr>
                <p:spPr>
                  <a:xfrm>
                    <a:off x="1593083" y="204698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26" name="椭圆 1825">
                    <a:extLst>
                      <a:ext uri="{FF2B5EF4-FFF2-40B4-BE49-F238E27FC236}">
                        <a16:creationId xmlns:a16="http://schemas.microsoft.com/office/drawing/2014/main" id="{E7CCCF6B-C45D-180C-F7B5-1E42C5D71C63}"/>
                      </a:ext>
                    </a:extLst>
                  </p:cNvPr>
                  <p:cNvSpPr/>
                  <p:nvPr/>
                </p:nvSpPr>
                <p:spPr>
                  <a:xfrm>
                    <a:off x="1593083" y="269500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600" dirty="0"/>
                  </a:p>
                </p:txBody>
              </p:sp>
              <p:sp>
                <p:nvSpPr>
                  <p:cNvPr id="1827" name="椭圆 1826">
                    <a:extLst>
                      <a:ext uri="{FF2B5EF4-FFF2-40B4-BE49-F238E27FC236}">
                        <a16:creationId xmlns:a16="http://schemas.microsoft.com/office/drawing/2014/main" id="{91BC6BA2-BF71-4564-88B5-A9FE4FC5A85F}"/>
                      </a:ext>
                    </a:extLst>
                  </p:cNvPr>
                  <p:cNvSpPr/>
                  <p:nvPr/>
                </p:nvSpPr>
                <p:spPr>
                  <a:xfrm>
                    <a:off x="1587919" y="334302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28" name="椭圆 1827">
                    <a:extLst>
                      <a:ext uri="{FF2B5EF4-FFF2-40B4-BE49-F238E27FC236}">
                        <a16:creationId xmlns:a16="http://schemas.microsoft.com/office/drawing/2014/main" id="{01D2143D-72B9-C041-EAAA-760AEE97E702}"/>
                      </a:ext>
                    </a:extLst>
                  </p:cNvPr>
                  <p:cNvSpPr/>
                  <p:nvPr/>
                </p:nvSpPr>
                <p:spPr>
                  <a:xfrm>
                    <a:off x="1587919" y="3991049"/>
                    <a:ext cx="322730" cy="322730"/>
                  </a:xfrm>
                  <a:prstGeom prst="ellipse">
                    <a:avLst/>
                  </a:prstGeom>
                  <a:solidFill>
                    <a:srgbClr val="C8EFFE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29" name="椭圆 1828">
                    <a:extLst>
                      <a:ext uri="{FF2B5EF4-FFF2-40B4-BE49-F238E27FC236}">
                        <a16:creationId xmlns:a16="http://schemas.microsoft.com/office/drawing/2014/main" id="{101AB1D4-E458-A96B-10D1-4AA59B34771D}"/>
                      </a:ext>
                    </a:extLst>
                  </p:cNvPr>
                  <p:cNvSpPr/>
                  <p:nvPr/>
                </p:nvSpPr>
                <p:spPr>
                  <a:xfrm>
                    <a:off x="2409296" y="204698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30" name="椭圆 1829">
                    <a:extLst>
                      <a:ext uri="{FF2B5EF4-FFF2-40B4-BE49-F238E27FC236}">
                        <a16:creationId xmlns:a16="http://schemas.microsoft.com/office/drawing/2014/main" id="{FC122299-DA49-9358-58B7-38B9EED8809A}"/>
                      </a:ext>
                    </a:extLst>
                  </p:cNvPr>
                  <p:cNvSpPr/>
                  <p:nvPr/>
                </p:nvSpPr>
                <p:spPr>
                  <a:xfrm>
                    <a:off x="2409296" y="269500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31" name="椭圆 1830">
                    <a:extLst>
                      <a:ext uri="{FF2B5EF4-FFF2-40B4-BE49-F238E27FC236}">
                        <a16:creationId xmlns:a16="http://schemas.microsoft.com/office/drawing/2014/main" id="{3334A8CD-FC95-F663-D56C-D96258554F22}"/>
                      </a:ext>
                    </a:extLst>
                  </p:cNvPr>
                  <p:cNvSpPr/>
                  <p:nvPr/>
                </p:nvSpPr>
                <p:spPr>
                  <a:xfrm>
                    <a:off x="2404132" y="334302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32" name="椭圆 1831">
                    <a:extLst>
                      <a:ext uri="{FF2B5EF4-FFF2-40B4-BE49-F238E27FC236}">
                        <a16:creationId xmlns:a16="http://schemas.microsoft.com/office/drawing/2014/main" id="{053FE9F8-C608-8888-BC19-13B2FCD4816F}"/>
                      </a:ext>
                    </a:extLst>
                  </p:cNvPr>
                  <p:cNvSpPr/>
                  <p:nvPr/>
                </p:nvSpPr>
                <p:spPr>
                  <a:xfrm>
                    <a:off x="2404132" y="3991049"/>
                    <a:ext cx="322730" cy="322730"/>
                  </a:xfrm>
                  <a:prstGeom prst="ellipse">
                    <a:avLst/>
                  </a:prstGeom>
                  <a:solidFill>
                    <a:srgbClr val="FFD15B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33" name="椭圆 1832">
                    <a:extLst>
                      <a:ext uri="{FF2B5EF4-FFF2-40B4-BE49-F238E27FC236}">
                        <a16:creationId xmlns:a16="http://schemas.microsoft.com/office/drawing/2014/main" id="{B40E5F60-DD8B-94E9-F2C3-8848DBE28ECE}"/>
                      </a:ext>
                    </a:extLst>
                  </p:cNvPr>
                  <p:cNvSpPr/>
                  <p:nvPr/>
                </p:nvSpPr>
                <p:spPr>
                  <a:xfrm>
                    <a:off x="3217637" y="236971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34" name="椭圆 1833">
                    <a:extLst>
                      <a:ext uri="{FF2B5EF4-FFF2-40B4-BE49-F238E27FC236}">
                        <a16:creationId xmlns:a16="http://schemas.microsoft.com/office/drawing/2014/main" id="{A214CC9E-E36D-08C1-6680-2D820B0BC95C}"/>
                      </a:ext>
                    </a:extLst>
                  </p:cNvPr>
                  <p:cNvSpPr/>
                  <p:nvPr/>
                </p:nvSpPr>
                <p:spPr>
                  <a:xfrm>
                    <a:off x="3217637" y="3017739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sp>
                <p:nvSpPr>
                  <p:cNvPr id="1835" name="椭圆 1834">
                    <a:extLst>
                      <a:ext uri="{FF2B5EF4-FFF2-40B4-BE49-F238E27FC236}">
                        <a16:creationId xmlns:a16="http://schemas.microsoft.com/office/drawing/2014/main" id="{0CA151E9-D575-808B-B1CE-1580671952D6}"/>
                      </a:ext>
                    </a:extLst>
                  </p:cNvPr>
                  <p:cNvSpPr/>
                  <p:nvPr/>
                </p:nvSpPr>
                <p:spPr>
                  <a:xfrm>
                    <a:off x="3231724" y="3665760"/>
                    <a:ext cx="322730" cy="322730"/>
                  </a:xfrm>
                  <a:prstGeom prst="ellipse">
                    <a:avLst/>
                  </a:prstGeom>
                  <a:solidFill>
                    <a:srgbClr val="6FD7A3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/>
                  </a:p>
                </p:txBody>
              </p:sp>
              <p:cxnSp>
                <p:nvCxnSpPr>
                  <p:cNvPr id="1836" name="直接连接符 1835">
                    <a:extLst>
                      <a:ext uri="{FF2B5EF4-FFF2-40B4-BE49-F238E27FC236}">
                        <a16:creationId xmlns:a16="http://schemas.microsoft.com/office/drawing/2014/main" id="{9C50A26D-6441-D9A3-3E93-7C13114427D2}"/>
                      </a:ext>
                    </a:extLst>
                  </p:cNvPr>
                  <p:cNvCxnSpPr>
                    <a:cxnSpLocks/>
                    <a:stCxn id="1822" idx="7"/>
                    <a:endCxn id="1825" idx="2"/>
                  </p:cNvCxnSpPr>
                  <p:nvPr/>
                </p:nvCxnSpPr>
                <p:spPr>
                  <a:xfrm flipV="1">
                    <a:off x="1057501" y="220835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7" name="直接连接符 1836">
                    <a:extLst>
                      <a:ext uri="{FF2B5EF4-FFF2-40B4-BE49-F238E27FC236}">
                        <a16:creationId xmlns:a16="http://schemas.microsoft.com/office/drawing/2014/main" id="{FC5F1FB8-B3FD-BFFB-4E5A-95BF613340E0}"/>
                      </a:ext>
                    </a:extLst>
                  </p:cNvPr>
                  <p:cNvCxnSpPr>
                    <a:cxnSpLocks/>
                    <a:stCxn id="1822" idx="6"/>
                    <a:endCxn id="1826" idx="1"/>
                  </p:cNvCxnSpPr>
                  <p:nvPr/>
                </p:nvCxnSpPr>
                <p:spPr>
                  <a:xfrm>
                    <a:off x="1104764" y="2533644"/>
                    <a:ext cx="535582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8" name="直接连接符 1837">
                    <a:extLst>
                      <a:ext uri="{FF2B5EF4-FFF2-40B4-BE49-F238E27FC236}">
                        <a16:creationId xmlns:a16="http://schemas.microsoft.com/office/drawing/2014/main" id="{925F2A33-8D0B-8775-2FD9-DC08FD3804E0}"/>
                      </a:ext>
                    </a:extLst>
                  </p:cNvPr>
                  <p:cNvCxnSpPr>
                    <a:cxnSpLocks/>
                    <a:stCxn id="1822" idx="5"/>
                    <a:endCxn id="1827" idx="1"/>
                  </p:cNvCxnSpPr>
                  <p:nvPr/>
                </p:nvCxnSpPr>
                <p:spPr>
                  <a:xfrm>
                    <a:off x="1057501" y="264774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9" name="直接连接符 1838">
                    <a:extLst>
                      <a:ext uri="{FF2B5EF4-FFF2-40B4-BE49-F238E27FC236}">
                        <a16:creationId xmlns:a16="http://schemas.microsoft.com/office/drawing/2014/main" id="{4949BDEB-D737-2439-D732-A019DCDB7DB3}"/>
                      </a:ext>
                    </a:extLst>
                  </p:cNvPr>
                  <p:cNvCxnSpPr>
                    <a:cxnSpLocks/>
                    <a:stCxn id="1823" idx="7"/>
                    <a:endCxn id="1825" idx="3"/>
                  </p:cNvCxnSpPr>
                  <p:nvPr/>
                </p:nvCxnSpPr>
                <p:spPr>
                  <a:xfrm flipV="1">
                    <a:off x="1057501" y="2322456"/>
                    <a:ext cx="582845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0" name="直接连接符 1839">
                    <a:extLst>
                      <a:ext uri="{FF2B5EF4-FFF2-40B4-BE49-F238E27FC236}">
                        <a16:creationId xmlns:a16="http://schemas.microsoft.com/office/drawing/2014/main" id="{D4C44B00-F052-3564-332F-65D1840462FA}"/>
                      </a:ext>
                    </a:extLst>
                  </p:cNvPr>
                  <p:cNvCxnSpPr>
                    <a:cxnSpLocks/>
                    <a:stCxn id="1823" idx="7"/>
                    <a:endCxn id="1826" idx="2"/>
                  </p:cNvCxnSpPr>
                  <p:nvPr/>
                </p:nvCxnSpPr>
                <p:spPr>
                  <a:xfrm flipV="1">
                    <a:off x="1057501" y="2856374"/>
                    <a:ext cx="535582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1" name="直接连接符 1840">
                    <a:extLst>
                      <a:ext uri="{FF2B5EF4-FFF2-40B4-BE49-F238E27FC236}">
                        <a16:creationId xmlns:a16="http://schemas.microsoft.com/office/drawing/2014/main" id="{08FD9F02-351B-B3CD-FFFA-90CA5FDB98DD}"/>
                      </a:ext>
                    </a:extLst>
                  </p:cNvPr>
                  <p:cNvCxnSpPr>
                    <a:cxnSpLocks/>
                    <a:stCxn id="1823" idx="5"/>
                    <a:endCxn id="1827" idx="2"/>
                  </p:cNvCxnSpPr>
                  <p:nvPr/>
                </p:nvCxnSpPr>
                <p:spPr>
                  <a:xfrm>
                    <a:off x="1057501" y="3295766"/>
                    <a:ext cx="530418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2" name="直接连接符 1841">
                    <a:extLst>
                      <a:ext uri="{FF2B5EF4-FFF2-40B4-BE49-F238E27FC236}">
                        <a16:creationId xmlns:a16="http://schemas.microsoft.com/office/drawing/2014/main" id="{1B04DFBE-7DE7-703E-AC6F-0E83113FF011}"/>
                      </a:ext>
                    </a:extLst>
                  </p:cNvPr>
                  <p:cNvCxnSpPr>
                    <a:cxnSpLocks/>
                    <a:stCxn id="1823" idx="5"/>
                    <a:endCxn id="1828" idx="1"/>
                  </p:cNvCxnSpPr>
                  <p:nvPr/>
                </p:nvCxnSpPr>
                <p:spPr>
                  <a:xfrm>
                    <a:off x="1057501" y="3295766"/>
                    <a:ext cx="577681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3" name="直接连接符 1842">
                    <a:extLst>
                      <a:ext uri="{FF2B5EF4-FFF2-40B4-BE49-F238E27FC236}">
                        <a16:creationId xmlns:a16="http://schemas.microsoft.com/office/drawing/2014/main" id="{33F25618-F06B-DA0E-63FD-B10C8F44B4AA}"/>
                      </a:ext>
                    </a:extLst>
                  </p:cNvPr>
                  <p:cNvCxnSpPr>
                    <a:cxnSpLocks/>
                    <a:stCxn id="1824" idx="7"/>
                    <a:endCxn id="1826" idx="3"/>
                  </p:cNvCxnSpPr>
                  <p:nvPr/>
                </p:nvCxnSpPr>
                <p:spPr>
                  <a:xfrm flipV="1">
                    <a:off x="1071588" y="2970476"/>
                    <a:ext cx="568758" cy="74510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4" name="直接连接符 1843">
                    <a:extLst>
                      <a:ext uri="{FF2B5EF4-FFF2-40B4-BE49-F238E27FC236}">
                        <a16:creationId xmlns:a16="http://schemas.microsoft.com/office/drawing/2014/main" id="{28C77038-B14F-60A1-E0D8-424F0B320665}"/>
                      </a:ext>
                    </a:extLst>
                  </p:cNvPr>
                  <p:cNvCxnSpPr>
                    <a:cxnSpLocks/>
                    <a:stCxn id="1824" idx="6"/>
                    <a:endCxn id="1827" idx="3"/>
                  </p:cNvCxnSpPr>
                  <p:nvPr/>
                </p:nvCxnSpPr>
                <p:spPr>
                  <a:xfrm flipV="1">
                    <a:off x="1118851" y="3618496"/>
                    <a:ext cx="516331" cy="21118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5" name="直接连接符 1844">
                    <a:extLst>
                      <a:ext uri="{FF2B5EF4-FFF2-40B4-BE49-F238E27FC236}">
                        <a16:creationId xmlns:a16="http://schemas.microsoft.com/office/drawing/2014/main" id="{9713F9C1-1862-1124-1A87-704C74349564}"/>
                      </a:ext>
                    </a:extLst>
                  </p:cNvPr>
                  <p:cNvCxnSpPr>
                    <a:cxnSpLocks/>
                    <a:stCxn id="1824" idx="5"/>
                    <a:endCxn id="1828" idx="2"/>
                  </p:cNvCxnSpPr>
                  <p:nvPr/>
                </p:nvCxnSpPr>
                <p:spPr>
                  <a:xfrm>
                    <a:off x="1071588" y="3943787"/>
                    <a:ext cx="516331" cy="2086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6" name="直接连接符 1845">
                    <a:extLst>
                      <a:ext uri="{FF2B5EF4-FFF2-40B4-BE49-F238E27FC236}">
                        <a16:creationId xmlns:a16="http://schemas.microsoft.com/office/drawing/2014/main" id="{2AE74D17-80F2-904C-CE80-1B4B12455B28}"/>
                      </a:ext>
                    </a:extLst>
                  </p:cNvPr>
                  <p:cNvCxnSpPr>
                    <a:cxnSpLocks/>
                    <a:stCxn id="1825" idx="6"/>
                    <a:endCxn id="1829" idx="2"/>
                  </p:cNvCxnSpPr>
                  <p:nvPr/>
                </p:nvCxnSpPr>
                <p:spPr>
                  <a:xfrm>
                    <a:off x="1915813" y="2208354"/>
                    <a:ext cx="49348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7" name="直接连接符 1846">
                    <a:extLst>
                      <a:ext uri="{FF2B5EF4-FFF2-40B4-BE49-F238E27FC236}">
                        <a16:creationId xmlns:a16="http://schemas.microsoft.com/office/drawing/2014/main" id="{3D77C089-7879-6A55-1169-091C1E607AE9}"/>
                      </a:ext>
                    </a:extLst>
                  </p:cNvPr>
                  <p:cNvCxnSpPr>
                    <a:cxnSpLocks/>
                    <a:endCxn id="1830" idx="2"/>
                  </p:cNvCxnSpPr>
                  <p:nvPr/>
                </p:nvCxnSpPr>
                <p:spPr>
                  <a:xfrm>
                    <a:off x="1910649" y="285637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8" name="直接连接符 1847">
                    <a:extLst>
                      <a:ext uri="{FF2B5EF4-FFF2-40B4-BE49-F238E27FC236}">
                        <a16:creationId xmlns:a16="http://schemas.microsoft.com/office/drawing/2014/main" id="{D0EF83D1-CF79-3872-5135-7E1D3EBCBB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35012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9" name="直接连接符 1848">
                    <a:extLst>
                      <a:ext uri="{FF2B5EF4-FFF2-40B4-BE49-F238E27FC236}">
                        <a16:creationId xmlns:a16="http://schemas.microsoft.com/office/drawing/2014/main" id="{6D8EECB9-7886-5A16-0BF3-8F8D88B5B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10649" y="4152414"/>
                    <a:ext cx="498647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0" name="直接连接符 1849">
                    <a:extLst>
                      <a:ext uri="{FF2B5EF4-FFF2-40B4-BE49-F238E27FC236}">
                        <a16:creationId xmlns:a16="http://schemas.microsoft.com/office/drawing/2014/main" id="{D0203313-A177-DC23-2EDD-C6999337C2D0}"/>
                      </a:ext>
                    </a:extLst>
                  </p:cNvPr>
                  <p:cNvCxnSpPr>
                    <a:cxnSpLocks/>
                    <a:endCxn id="1835" idx="3"/>
                  </p:cNvCxnSpPr>
                  <p:nvPr/>
                </p:nvCxnSpPr>
                <p:spPr>
                  <a:xfrm flipV="1">
                    <a:off x="2733077" y="3941227"/>
                    <a:ext cx="545910" cy="2111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1" name="直接连接符 1850">
                    <a:extLst>
                      <a:ext uri="{FF2B5EF4-FFF2-40B4-BE49-F238E27FC236}">
                        <a16:creationId xmlns:a16="http://schemas.microsoft.com/office/drawing/2014/main" id="{9D434A06-A1D8-BDCA-319B-814F0546C18F}"/>
                      </a:ext>
                    </a:extLst>
                  </p:cNvPr>
                  <p:cNvCxnSpPr>
                    <a:cxnSpLocks/>
                    <a:stCxn id="1832" idx="7"/>
                    <a:endCxn id="1834" idx="3"/>
                  </p:cNvCxnSpPr>
                  <p:nvPr/>
                </p:nvCxnSpPr>
                <p:spPr>
                  <a:xfrm flipV="1">
                    <a:off x="2679599" y="329320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2" name="直接连接符 1851">
                    <a:extLst>
                      <a:ext uri="{FF2B5EF4-FFF2-40B4-BE49-F238E27FC236}">
                        <a16:creationId xmlns:a16="http://schemas.microsoft.com/office/drawing/2014/main" id="{71F7FF23-2D58-3E45-9048-4BA2409C2520}"/>
                      </a:ext>
                    </a:extLst>
                  </p:cNvPr>
                  <p:cNvCxnSpPr>
                    <a:cxnSpLocks/>
                    <a:stCxn id="1829" idx="6"/>
                    <a:endCxn id="1833" idx="1"/>
                  </p:cNvCxnSpPr>
                  <p:nvPr/>
                </p:nvCxnSpPr>
                <p:spPr>
                  <a:xfrm>
                    <a:off x="2732026" y="220835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3" name="直接连接符 1852">
                    <a:extLst>
                      <a:ext uri="{FF2B5EF4-FFF2-40B4-BE49-F238E27FC236}">
                        <a16:creationId xmlns:a16="http://schemas.microsoft.com/office/drawing/2014/main" id="{0A9F1BC6-5978-BB7C-CF0A-4AB38654F8CE}"/>
                      </a:ext>
                    </a:extLst>
                  </p:cNvPr>
                  <p:cNvCxnSpPr>
                    <a:cxnSpLocks/>
                    <a:stCxn id="1830" idx="7"/>
                    <a:endCxn id="1833" idx="2"/>
                  </p:cNvCxnSpPr>
                  <p:nvPr/>
                </p:nvCxnSpPr>
                <p:spPr>
                  <a:xfrm flipV="1">
                    <a:off x="2684763" y="2531084"/>
                    <a:ext cx="532874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4" name="直接连接符 1853">
                    <a:extLst>
                      <a:ext uri="{FF2B5EF4-FFF2-40B4-BE49-F238E27FC236}">
                        <a16:creationId xmlns:a16="http://schemas.microsoft.com/office/drawing/2014/main" id="{3B866323-38FD-B232-1954-C2D2AACC6490}"/>
                      </a:ext>
                    </a:extLst>
                  </p:cNvPr>
                  <p:cNvCxnSpPr>
                    <a:cxnSpLocks/>
                    <a:stCxn id="1831" idx="7"/>
                    <a:endCxn id="1833" idx="3"/>
                  </p:cNvCxnSpPr>
                  <p:nvPr/>
                </p:nvCxnSpPr>
                <p:spPr>
                  <a:xfrm flipV="1">
                    <a:off x="2679599" y="2645186"/>
                    <a:ext cx="585301" cy="745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5" name="直接连接符 1854">
                    <a:extLst>
                      <a:ext uri="{FF2B5EF4-FFF2-40B4-BE49-F238E27FC236}">
                        <a16:creationId xmlns:a16="http://schemas.microsoft.com/office/drawing/2014/main" id="{F712544A-19CA-F435-9B50-50E09BE9C505}"/>
                      </a:ext>
                    </a:extLst>
                  </p:cNvPr>
                  <p:cNvCxnSpPr>
                    <a:cxnSpLocks/>
                    <a:stCxn id="1826" idx="7"/>
                    <a:endCxn id="1829" idx="3"/>
                  </p:cNvCxnSpPr>
                  <p:nvPr/>
                </p:nvCxnSpPr>
                <p:spPr>
                  <a:xfrm flipV="1"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6" name="直接连接符 1855">
                    <a:extLst>
                      <a:ext uri="{FF2B5EF4-FFF2-40B4-BE49-F238E27FC236}">
                        <a16:creationId xmlns:a16="http://schemas.microsoft.com/office/drawing/2014/main" id="{5CACDBAE-E9D1-C9A4-E410-11DE0888C57B}"/>
                      </a:ext>
                    </a:extLst>
                  </p:cNvPr>
                  <p:cNvCxnSpPr>
                    <a:cxnSpLocks/>
                    <a:stCxn id="1825" idx="5"/>
                    <a:endCxn id="1830" idx="1"/>
                  </p:cNvCxnSpPr>
                  <p:nvPr/>
                </p:nvCxnSpPr>
                <p:spPr>
                  <a:xfrm>
                    <a:off x="1868550" y="232245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7" name="直接连接符 1856">
                    <a:extLst>
                      <a:ext uri="{FF2B5EF4-FFF2-40B4-BE49-F238E27FC236}">
                        <a16:creationId xmlns:a16="http://schemas.microsoft.com/office/drawing/2014/main" id="{36C1E750-7808-D9BC-1776-AE83CBAA2356}"/>
                      </a:ext>
                    </a:extLst>
                  </p:cNvPr>
                  <p:cNvCxnSpPr>
                    <a:cxnSpLocks/>
                    <a:stCxn id="1826" idx="5"/>
                    <a:endCxn id="1831" idx="1"/>
                  </p:cNvCxnSpPr>
                  <p:nvPr/>
                </p:nvCxnSpPr>
                <p:spPr>
                  <a:xfrm>
                    <a:off x="1868550" y="2970476"/>
                    <a:ext cx="582845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8" name="直接连接符 1857">
                    <a:extLst>
                      <a:ext uri="{FF2B5EF4-FFF2-40B4-BE49-F238E27FC236}">
                        <a16:creationId xmlns:a16="http://schemas.microsoft.com/office/drawing/2014/main" id="{1F8923F9-90D7-B5DC-1BB0-F183E832B0A2}"/>
                      </a:ext>
                    </a:extLst>
                  </p:cNvPr>
                  <p:cNvCxnSpPr>
                    <a:cxnSpLocks/>
                    <a:stCxn id="1827" idx="7"/>
                    <a:endCxn id="1830" idx="3"/>
                  </p:cNvCxnSpPr>
                  <p:nvPr/>
                </p:nvCxnSpPr>
                <p:spPr>
                  <a:xfrm flipV="1">
                    <a:off x="1863386" y="2970476"/>
                    <a:ext cx="593173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9" name="直接连接符 1858">
                    <a:extLst>
                      <a:ext uri="{FF2B5EF4-FFF2-40B4-BE49-F238E27FC236}">
                        <a16:creationId xmlns:a16="http://schemas.microsoft.com/office/drawing/2014/main" id="{5A497AF4-078C-94F3-ECF9-1FF56BE7B3D7}"/>
                      </a:ext>
                    </a:extLst>
                  </p:cNvPr>
                  <p:cNvCxnSpPr>
                    <a:cxnSpLocks/>
                    <a:stCxn id="1827" idx="5"/>
                    <a:endCxn id="1832" idx="1"/>
                  </p:cNvCxnSpPr>
                  <p:nvPr/>
                </p:nvCxnSpPr>
                <p:spPr>
                  <a:xfrm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0" name="直接连接符 1859">
                    <a:extLst>
                      <a:ext uri="{FF2B5EF4-FFF2-40B4-BE49-F238E27FC236}">
                        <a16:creationId xmlns:a16="http://schemas.microsoft.com/office/drawing/2014/main" id="{40FBFA0B-9574-A5A6-2696-DCE9453E0B39}"/>
                      </a:ext>
                    </a:extLst>
                  </p:cNvPr>
                  <p:cNvCxnSpPr>
                    <a:cxnSpLocks/>
                    <a:stCxn id="1828" idx="7"/>
                    <a:endCxn id="1831" idx="3"/>
                  </p:cNvCxnSpPr>
                  <p:nvPr/>
                </p:nvCxnSpPr>
                <p:spPr>
                  <a:xfrm flipV="1">
                    <a:off x="1863386" y="3618496"/>
                    <a:ext cx="588009" cy="41981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1" name="直接连接符 1860">
                    <a:extLst>
                      <a:ext uri="{FF2B5EF4-FFF2-40B4-BE49-F238E27FC236}">
                        <a16:creationId xmlns:a16="http://schemas.microsoft.com/office/drawing/2014/main" id="{165E8C77-952C-455F-A51F-00F2F293D16F}"/>
                      </a:ext>
                    </a:extLst>
                  </p:cNvPr>
                  <p:cNvCxnSpPr>
                    <a:cxnSpLocks/>
                    <a:stCxn id="1830" idx="6"/>
                    <a:endCxn id="1834" idx="1"/>
                  </p:cNvCxnSpPr>
                  <p:nvPr/>
                </p:nvCxnSpPr>
                <p:spPr>
                  <a:xfrm>
                    <a:off x="2732026" y="2856374"/>
                    <a:ext cx="532874" cy="2086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2" name="直接连接符 1861">
                    <a:extLst>
                      <a:ext uri="{FF2B5EF4-FFF2-40B4-BE49-F238E27FC236}">
                        <a16:creationId xmlns:a16="http://schemas.microsoft.com/office/drawing/2014/main" id="{159D6C70-FBA5-A115-1D0F-4F53B2E21AD0}"/>
                      </a:ext>
                    </a:extLst>
                  </p:cNvPr>
                  <p:cNvCxnSpPr>
                    <a:cxnSpLocks/>
                    <a:stCxn id="1831" idx="6"/>
                    <a:endCxn id="1834" idx="3"/>
                  </p:cNvCxnSpPr>
                  <p:nvPr/>
                </p:nvCxnSpPr>
                <p:spPr>
                  <a:xfrm flipV="1">
                    <a:off x="2726862" y="3293206"/>
                    <a:ext cx="538038" cy="2111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3" name="直接连接符 1862">
                    <a:extLst>
                      <a:ext uri="{FF2B5EF4-FFF2-40B4-BE49-F238E27FC236}">
                        <a16:creationId xmlns:a16="http://schemas.microsoft.com/office/drawing/2014/main" id="{5556124E-F132-E807-C617-037E0357C880}"/>
                      </a:ext>
                    </a:extLst>
                  </p:cNvPr>
                  <p:cNvCxnSpPr>
                    <a:cxnSpLocks/>
                    <a:stCxn id="1831" idx="5"/>
                    <a:endCxn id="1835" idx="2"/>
                  </p:cNvCxnSpPr>
                  <p:nvPr/>
                </p:nvCxnSpPr>
                <p:spPr>
                  <a:xfrm>
                    <a:off x="2679599" y="3618496"/>
                    <a:ext cx="552125" cy="20862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4" name="直接连接符 1863">
                    <a:extLst>
                      <a:ext uri="{FF2B5EF4-FFF2-40B4-BE49-F238E27FC236}">
                        <a16:creationId xmlns:a16="http://schemas.microsoft.com/office/drawing/2014/main" id="{80A92D1B-7D91-48CA-D1F9-1798B5C0305A}"/>
                      </a:ext>
                    </a:extLst>
                  </p:cNvPr>
                  <p:cNvCxnSpPr>
                    <a:cxnSpLocks/>
                    <a:stCxn id="1829" idx="5"/>
                    <a:endCxn id="1834" idx="1"/>
                  </p:cNvCxnSpPr>
                  <p:nvPr/>
                </p:nvCxnSpPr>
                <p:spPr>
                  <a:xfrm>
                    <a:off x="2684763" y="2322456"/>
                    <a:ext cx="580137" cy="74254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5" name="直接连接符 1864">
                    <a:extLst>
                      <a:ext uri="{FF2B5EF4-FFF2-40B4-BE49-F238E27FC236}">
                        <a16:creationId xmlns:a16="http://schemas.microsoft.com/office/drawing/2014/main" id="{FE41A48C-5E7F-9DA8-2E7B-490531BACF62}"/>
                      </a:ext>
                    </a:extLst>
                  </p:cNvPr>
                  <p:cNvCxnSpPr>
                    <a:cxnSpLocks/>
                    <a:stCxn id="1830" idx="5"/>
                    <a:endCxn id="1835" idx="1"/>
                  </p:cNvCxnSpPr>
                  <p:nvPr/>
                </p:nvCxnSpPr>
                <p:spPr>
                  <a:xfrm>
                    <a:off x="2684763" y="2970476"/>
                    <a:ext cx="594224" cy="74254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18" name="文本框 1817">
                <a:extLst>
                  <a:ext uri="{FF2B5EF4-FFF2-40B4-BE49-F238E27FC236}">
                    <a16:creationId xmlns:a16="http://schemas.microsoft.com/office/drawing/2014/main" id="{D051757C-C1BA-EFF4-0484-14E1AF4D6B42}"/>
                  </a:ext>
                </a:extLst>
              </p:cNvPr>
              <p:cNvSpPr txBox="1"/>
              <p:nvPr/>
            </p:nvSpPr>
            <p:spPr>
              <a:xfrm>
                <a:off x="2250741" y="3589404"/>
                <a:ext cx="66543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Aptos" panose="020B0004020202020204" pitchFamily="34" charset="0"/>
                  </a:rPr>
                  <a:t>GPU: 3</a:t>
                </a:r>
              </a:p>
            </p:txBody>
          </p:sp>
        </p:grpSp>
        <p:pic>
          <p:nvPicPr>
            <p:cNvPr id="1816" name="Picture 4">
              <a:extLst>
                <a:ext uri="{FF2B5EF4-FFF2-40B4-BE49-F238E27FC236}">
                  <a16:creationId xmlns:a16="http://schemas.microsoft.com/office/drawing/2014/main" id="{524C6282-7134-9BA1-9254-9C14C341D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7088" y="3094003"/>
              <a:ext cx="665430" cy="66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55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CA92E8-D807-D574-DBCC-E74501AD78A8}"/>
              </a:ext>
            </a:extLst>
          </p:cNvPr>
          <p:cNvSpPr txBox="1">
            <a:spLocks/>
          </p:cNvSpPr>
          <p:nvPr/>
        </p:nvSpPr>
        <p:spPr>
          <a:xfrm>
            <a:off x="6682091" y="118192"/>
            <a:ext cx="4959217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ptos" panose="020B0004020202020204" pitchFamily="34" charset="0"/>
              </a:rPr>
              <a:t>Naïve Data Parallel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303805" y="2330293"/>
            <a:ext cx="4685102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tos" panose="020B0004020202020204" pitchFamily="34" charset="0"/>
              </a:rPr>
              <a:t>Main device (GPU: 0) communicates to others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096000" y="2162175"/>
            <a:ext cx="0" cy="26248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6FE19A-C318-EF73-C153-2FD387F5F932}"/>
              </a:ext>
            </a:extLst>
          </p:cNvPr>
          <p:cNvGrpSpPr/>
          <p:nvPr/>
        </p:nvGrpSpPr>
        <p:grpSpPr>
          <a:xfrm>
            <a:off x="2350766" y="709333"/>
            <a:ext cx="1327378" cy="2321854"/>
            <a:chOff x="2388005" y="9562"/>
            <a:chExt cx="1522276" cy="2662770"/>
          </a:xfrm>
        </p:grpSpPr>
        <p:grpSp>
          <p:nvGrpSpPr>
            <p:cNvPr id="2175" name="组合 2174">
              <a:extLst>
                <a:ext uri="{FF2B5EF4-FFF2-40B4-BE49-F238E27FC236}">
                  <a16:creationId xmlns:a16="http://schemas.microsoft.com/office/drawing/2014/main" id="{E3266F54-3DA9-569B-E24B-7BB24D485AB0}"/>
                </a:ext>
              </a:extLst>
            </p:cNvPr>
            <p:cNvGrpSpPr/>
            <p:nvPr/>
          </p:nvGrpSpPr>
          <p:grpSpPr>
            <a:xfrm>
              <a:off x="2388005" y="9562"/>
              <a:ext cx="1522276" cy="2584288"/>
              <a:chOff x="255062" y="3635439"/>
              <a:chExt cx="1522276" cy="2584288"/>
            </a:xfrm>
          </p:grpSpPr>
          <p:pic>
            <p:nvPicPr>
              <p:cNvPr id="2177" name="Picture 4">
                <a:extLst>
                  <a:ext uri="{FF2B5EF4-FFF2-40B4-BE49-F238E27FC236}">
                    <a16:creationId xmlns:a16="http://schemas.microsoft.com/office/drawing/2014/main" id="{03A3AC6E-7315-0A50-6567-909FBEB70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08252" y="4701294"/>
                <a:ext cx="1431019" cy="141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78" name="矩形: 圆角 2177">
                <a:extLst>
                  <a:ext uri="{FF2B5EF4-FFF2-40B4-BE49-F238E27FC236}">
                    <a16:creationId xmlns:a16="http://schemas.microsoft.com/office/drawing/2014/main" id="{11FEED85-F2DF-D3D1-1480-CEA14A037A1D}"/>
                  </a:ext>
                </a:extLst>
              </p:cNvPr>
              <p:cNvSpPr/>
              <p:nvPr/>
            </p:nvSpPr>
            <p:spPr>
              <a:xfrm>
                <a:off x="255062" y="3635439"/>
                <a:ext cx="1522276" cy="258428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179" name="矩形: 圆角 2178">
                <a:extLst>
                  <a:ext uri="{FF2B5EF4-FFF2-40B4-BE49-F238E27FC236}">
                    <a16:creationId xmlns:a16="http://schemas.microsoft.com/office/drawing/2014/main" id="{2D7EBF2D-B0E2-3FDA-8B4A-D8E791C15B47}"/>
                  </a:ext>
                </a:extLst>
              </p:cNvPr>
              <p:cNvSpPr/>
              <p:nvPr/>
            </p:nvSpPr>
            <p:spPr>
              <a:xfrm>
                <a:off x="310541" y="3714842"/>
                <a:ext cx="1405204" cy="118939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2180" name="组合 2179">
                <a:extLst>
                  <a:ext uri="{FF2B5EF4-FFF2-40B4-BE49-F238E27FC236}">
                    <a16:creationId xmlns:a16="http://schemas.microsoft.com/office/drawing/2014/main" id="{6009A4F6-873B-B4B4-EA71-B26FB64632D0}"/>
                  </a:ext>
                </a:extLst>
              </p:cNvPr>
              <p:cNvGrpSpPr/>
              <p:nvPr/>
            </p:nvGrpSpPr>
            <p:grpSpPr>
              <a:xfrm>
                <a:off x="370758" y="3802062"/>
                <a:ext cx="1284719" cy="1014953"/>
                <a:chOff x="782034" y="2046989"/>
                <a:chExt cx="2772420" cy="2266790"/>
              </a:xfrm>
            </p:grpSpPr>
            <p:sp>
              <p:nvSpPr>
                <p:cNvPr id="2181" name="椭圆 2180">
                  <a:extLst>
                    <a:ext uri="{FF2B5EF4-FFF2-40B4-BE49-F238E27FC236}">
                      <a16:creationId xmlns:a16="http://schemas.microsoft.com/office/drawing/2014/main" id="{FB3FD833-F072-66C7-5763-C144DAC82BD6}"/>
                    </a:ext>
                  </a:extLst>
                </p:cNvPr>
                <p:cNvSpPr/>
                <p:nvPr/>
              </p:nvSpPr>
              <p:spPr>
                <a:xfrm>
                  <a:off x="782034" y="237227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2" name="椭圆 2181">
                  <a:extLst>
                    <a:ext uri="{FF2B5EF4-FFF2-40B4-BE49-F238E27FC236}">
                      <a16:creationId xmlns:a16="http://schemas.microsoft.com/office/drawing/2014/main" id="{2B7AD22F-D8B1-765A-D999-46B44FDB8C2B}"/>
                    </a:ext>
                  </a:extLst>
                </p:cNvPr>
                <p:cNvSpPr/>
                <p:nvPr/>
              </p:nvSpPr>
              <p:spPr>
                <a:xfrm>
                  <a:off x="782034" y="302029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3" name="椭圆 2182">
                  <a:extLst>
                    <a:ext uri="{FF2B5EF4-FFF2-40B4-BE49-F238E27FC236}">
                      <a16:creationId xmlns:a16="http://schemas.microsoft.com/office/drawing/2014/main" id="{4B29A7C0-835B-7DB7-1D70-AAA022515389}"/>
                    </a:ext>
                  </a:extLst>
                </p:cNvPr>
                <p:cNvSpPr/>
                <p:nvPr/>
              </p:nvSpPr>
              <p:spPr>
                <a:xfrm>
                  <a:off x="796121" y="3668320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4" name="椭圆 2183">
                  <a:extLst>
                    <a:ext uri="{FF2B5EF4-FFF2-40B4-BE49-F238E27FC236}">
                      <a16:creationId xmlns:a16="http://schemas.microsoft.com/office/drawing/2014/main" id="{A6C119C4-6A95-F0EA-C762-BC7A11B999A7}"/>
                    </a:ext>
                  </a:extLst>
                </p:cNvPr>
                <p:cNvSpPr/>
                <p:nvPr/>
              </p:nvSpPr>
              <p:spPr>
                <a:xfrm>
                  <a:off x="1593083" y="204698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5" name="椭圆 2184">
                  <a:extLst>
                    <a:ext uri="{FF2B5EF4-FFF2-40B4-BE49-F238E27FC236}">
                      <a16:creationId xmlns:a16="http://schemas.microsoft.com/office/drawing/2014/main" id="{626BB13C-CD27-0E76-B5FD-35D41BFECBC1}"/>
                    </a:ext>
                  </a:extLst>
                </p:cNvPr>
                <p:cNvSpPr/>
                <p:nvPr/>
              </p:nvSpPr>
              <p:spPr>
                <a:xfrm>
                  <a:off x="1593083" y="269500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/>
                </a:p>
              </p:txBody>
            </p:sp>
            <p:sp>
              <p:nvSpPr>
                <p:cNvPr id="2186" name="椭圆 2185">
                  <a:extLst>
                    <a:ext uri="{FF2B5EF4-FFF2-40B4-BE49-F238E27FC236}">
                      <a16:creationId xmlns:a16="http://schemas.microsoft.com/office/drawing/2014/main" id="{57DC45A8-C42C-0417-E378-6873005A7249}"/>
                    </a:ext>
                  </a:extLst>
                </p:cNvPr>
                <p:cNvSpPr/>
                <p:nvPr/>
              </p:nvSpPr>
              <p:spPr>
                <a:xfrm>
                  <a:off x="1587919" y="334302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7" name="椭圆 2186">
                  <a:extLst>
                    <a:ext uri="{FF2B5EF4-FFF2-40B4-BE49-F238E27FC236}">
                      <a16:creationId xmlns:a16="http://schemas.microsoft.com/office/drawing/2014/main" id="{34CB5706-FAA4-2B8D-92AA-8999C5355052}"/>
                    </a:ext>
                  </a:extLst>
                </p:cNvPr>
                <p:cNvSpPr/>
                <p:nvPr/>
              </p:nvSpPr>
              <p:spPr>
                <a:xfrm>
                  <a:off x="1587919" y="399104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8" name="椭圆 2187">
                  <a:extLst>
                    <a:ext uri="{FF2B5EF4-FFF2-40B4-BE49-F238E27FC236}">
                      <a16:creationId xmlns:a16="http://schemas.microsoft.com/office/drawing/2014/main" id="{E75DC6F7-C5B1-796A-3EF7-EB32FFD983EE}"/>
                    </a:ext>
                  </a:extLst>
                </p:cNvPr>
                <p:cNvSpPr/>
                <p:nvPr/>
              </p:nvSpPr>
              <p:spPr>
                <a:xfrm>
                  <a:off x="2409296" y="204698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89" name="椭圆 2188">
                  <a:extLst>
                    <a:ext uri="{FF2B5EF4-FFF2-40B4-BE49-F238E27FC236}">
                      <a16:creationId xmlns:a16="http://schemas.microsoft.com/office/drawing/2014/main" id="{B0A49BDB-F4B2-01E4-5A53-96BDDD3BAE93}"/>
                    </a:ext>
                  </a:extLst>
                </p:cNvPr>
                <p:cNvSpPr/>
                <p:nvPr/>
              </p:nvSpPr>
              <p:spPr>
                <a:xfrm>
                  <a:off x="2409296" y="269500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90" name="椭圆 2189">
                  <a:extLst>
                    <a:ext uri="{FF2B5EF4-FFF2-40B4-BE49-F238E27FC236}">
                      <a16:creationId xmlns:a16="http://schemas.microsoft.com/office/drawing/2014/main" id="{8EC9C6E4-DECC-50DF-F264-874C9BA63EBB}"/>
                    </a:ext>
                  </a:extLst>
                </p:cNvPr>
                <p:cNvSpPr/>
                <p:nvPr/>
              </p:nvSpPr>
              <p:spPr>
                <a:xfrm>
                  <a:off x="2404132" y="334302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91" name="椭圆 2190">
                  <a:extLst>
                    <a:ext uri="{FF2B5EF4-FFF2-40B4-BE49-F238E27FC236}">
                      <a16:creationId xmlns:a16="http://schemas.microsoft.com/office/drawing/2014/main" id="{67E3044C-10D7-AFEB-AA60-8FD342DABE46}"/>
                    </a:ext>
                  </a:extLst>
                </p:cNvPr>
                <p:cNvSpPr/>
                <p:nvPr/>
              </p:nvSpPr>
              <p:spPr>
                <a:xfrm>
                  <a:off x="2404132" y="399104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92" name="椭圆 2191">
                  <a:extLst>
                    <a:ext uri="{FF2B5EF4-FFF2-40B4-BE49-F238E27FC236}">
                      <a16:creationId xmlns:a16="http://schemas.microsoft.com/office/drawing/2014/main" id="{FBCD9E62-BEE2-8F12-4711-1F57FAD8941C}"/>
                    </a:ext>
                  </a:extLst>
                </p:cNvPr>
                <p:cNvSpPr/>
                <p:nvPr/>
              </p:nvSpPr>
              <p:spPr>
                <a:xfrm>
                  <a:off x="3217637" y="236971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93" name="椭圆 2192">
                  <a:extLst>
                    <a:ext uri="{FF2B5EF4-FFF2-40B4-BE49-F238E27FC236}">
                      <a16:creationId xmlns:a16="http://schemas.microsoft.com/office/drawing/2014/main" id="{F275EA09-057C-F226-FB62-04E68BABACB9}"/>
                    </a:ext>
                  </a:extLst>
                </p:cNvPr>
                <p:cNvSpPr/>
                <p:nvPr/>
              </p:nvSpPr>
              <p:spPr>
                <a:xfrm>
                  <a:off x="3217637" y="301773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194" name="椭圆 2193">
                  <a:extLst>
                    <a:ext uri="{FF2B5EF4-FFF2-40B4-BE49-F238E27FC236}">
                      <a16:creationId xmlns:a16="http://schemas.microsoft.com/office/drawing/2014/main" id="{0C910850-C83C-52DC-BA6D-C248FA32DD10}"/>
                    </a:ext>
                  </a:extLst>
                </p:cNvPr>
                <p:cNvSpPr/>
                <p:nvPr/>
              </p:nvSpPr>
              <p:spPr>
                <a:xfrm>
                  <a:off x="3231724" y="3665760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2195" name="直接连接符 2194">
                  <a:extLst>
                    <a:ext uri="{FF2B5EF4-FFF2-40B4-BE49-F238E27FC236}">
                      <a16:creationId xmlns:a16="http://schemas.microsoft.com/office/drawing/2014/main" id="{0D3C857B-0C2E-A06B-16D2-4E84242343E0}"/>
                    </a:ext>
                  </a:extLst>
                </p:cNvPr>
                <p:cNvCxnSpPr>
                  <a:cxnSpLocks/>
                  <a:stCxn id="2181" idx="7"/>
                  <a:endCxn id="2184" idx="2"/>
                </p:cNvCxnSpPr>
                <p:nvPr/>
              </p:nvCxnSpPr>
              <p:spPr>
                <a:xfrm flipV="1">
                  <a:off x="1057501" y="220835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6" name="直接连接符 2195">
                  <a:extLst>
                    <a:ext uri="{FF2B5EF4-FFF2-40B4-BE49-F238E27FC236}">
                      <a16:creationId xmlns:a16="http://schemas.microsoft.com/office/drawing/2014/main" id="{A9615415-F8D7-A024-70FF-28959AEE5FBA}"/>
                    </a:ext>
                  </a:extLst>
                </p:cNvPr>
                <p:cNvCxnSpPr>
                  <a:cxnSpLocks/>
                  <a:stCxn id="2181" idx="6"/>
                  <a:endCxn id="2185" idx="1"/>
                </p:cNvCxnSpPr>
                <p:nvPr/>
              </p:nvCxnSpPr>
              <p:spPr>
                <a:xfrm>
                  <a:off x="1104764" y="2533644"/>
                  <a:ext cx="535582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7" name="直接连接符 2196">
                  <a:extLst>
                    <a:ext uri="{FF2B5EF4-FFF2-40B4-BE49-F238E27FC236}">
                      <a16:creationId xmlns:a16="http://schemas.microsoft.com/office/drawing/2014/main" id="{8A3C3702-1F70-B0A8-F87D-78175894611C}"/>
                    </a:ext>
                  </a:extLst>
                </p:cNvPr>
                <p:cNvCxnSpPr>
                  <a:cxnSpLocks/>
                  <a:stCxn id="2181" idx="5"/>
                  <a:endCxn id="2186" idx="1"/>
                </p:cNvCxnSpPr>
                <p:nvPr/>
              </p:nvCxnSpPr>
              <p:spPr>
                <a:xfrm>
                  <a:off x="1057501" y="264774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8" name="直接连接符 2197">
                  <a:extLst>
                    <a:ext uri="{FF2B5EF4-FFF2-40B4-BE49-F238E27FC236}">
                      <a16:creationId xmlns:a16="http://schemas.microsoft.com/office/drawing/2014/main" id="{1EE940EE-E800-004E-EFF1-E5368199C854}"/>
                    </a:ext>
                  </a:extLst>
                </p:cNvPr>
                <p:cNvCxnSpPr>
                  <a:cxnSpLocks/>
                  <a:stCxn id="2182" idx="7"/>
                  <a:endCxn id="2184" idx="3"/>
                </p:cNvCxnSpPr>
                <p:nvPr/>
              </p:nvCxnSpPr>
              <p:spPr>
                <a:xfrm flipV="1">
                  <a:off x="1057501" y="2322456"/>
                  <a:ext cx="582845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9" name="直接连接符 2198">
                  <a:extLst>
                    <a:ext uri="{FF2B5EF4-FFF2-40B4-BE49-F238E27FC236}">
                      <a16:creationId xmlns:a16="http://schemas.microsoft.com/office/drawing/2014/main" id="{5F580AED-F921-4C8C-2EC8-FA42A6D33FF3}"/>
                    </a:ext>
                  </a:extLst>
                </p:cNvPr>
                <p:cNvCxnSpPr>
                  <a:cxnSpLocks/>
                  <a:stCxn id="2182" idx="7"/>
                  <a:endCxn id="2185" idx="2"/>
                </p:cNvCxnSpPr>
                <p:nvPr/>
              </p:nvCxnSpPr>
              <p:spPr>
                <a:xfrm flipV="1">
                  <a:off x="1057501" y="285637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0" name="直接连接符 2199">
                  <a:extLst>
                    <a:ext uri="{FF2B5EF4-FFF2-40B4-BE49-F238E27FC236}">
                      <a16:creationId xmlns:a16="http://schemas.microsoft.com/office/drawing/2014/main" id="{944C1A8C-E949-4FBE-FD31-EC4EB722E107}"/>
                    </a:ext>
                  </a:extLst>
                </p:cNvPr>
                <p:cNvCxnSpPr>
                  <a:cxnSpLocks/>
                  <a:stCxn id="2182" idx="5"/>
                  <a:endCxn id="2186" idx="2"/>
                </p:cNvCxnSpPr>
                <p:nvPr/>
              </p:nvCxnSpPr>
              <p:spPr>
                <a:xfrm>
                  <a:off x="1057501" y="3295766"/>
                  <a:ext cx="530418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1" name="直接连接符 2200">
                  <a:extLst>
                    <a:ext uri="{FF2B5EF4-FFF2-40B4-BE49-F238E27FC236}">
                      <a16:creationId xmlns:a16="http://schemas.microsoft.com/office/drawing/2014/main" id="{E9F1B02A-61A3-0B97-64D1-C6E7D1EAE486}"/>
                    </a:ext>
                  </a:extLst>
                </p:cNvPr>
                <p:cNvCxnSpPr>
                  <a:cxnSpLocks/>
                  <a:stCxn id="2182" idx="5"/>
                  <a:endCxn id="2187" idx="1"/>
                </p:cNvCxnSpPr>
                <p:nvPr/>
              </p:nvCxnSpPr>
              <p:spPr>
                <a:xfrm>
                  <a:off x="1057501" y="329576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2" name="直接连接符 2201">
                  <a:extLst>
                    <a:ext uri="{FF2B5EF4-FFF2-40B4-BE49-F238E27FC236}">
                      <a16:creationId xmlns:a16="http://schemas.microsoft.com/office/drawing/2014/main" id="{F3B5DCCC-D175-120C-0561-E253D8FFAC59}"/>
                    </a:ext>
                  </a:extLst>
                </p:cNvPr>
                <p:cNvCxnSpPr>
                  <a:cxnSpLocks/>
                  <a:stCxn id="2183" idx="7"/>
                  <a:endCxn id="2185" idx="3"/>
                </p:cNvCxnSpPr>
                <p:nvPr/>
              </p:nvCxnSpPr>
              <p:spPr>
                <a:xfrm flipV="1">
                  <a:off x="1071588" y="2970476"/>
                  <a:ext cx="568758" cy="7451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3" name="直接连接符 2202">
                  <a:extLst>
                    <a:ext uri="{FF2B5EF4-FFF2-40B4-BE49-F238E27FC236}">
                      <a16:creationId xmlns:a16="http://schemas.microsoft.com/office/drawing/2014/main" id="{897D7741-640C-0B2E-C32B-1AA00866EFAE}"/>
                    </a:ext>
                  </a:extLst>
                </p:cNvPr>
                <p:cNvCxnSpPr>
                  <a:cxnSpLocks/>
                  <a:stCxn id="2183" idx="6"/>
                  <a:endCxn id="2186" idx="3"/>
                </p:cNvCxnSpPr>
                <p:nvPr/>
              </p:nvCxnSpPr>
              <p:spPr>
                <a:xfrm flipV="1">
                  <a:off x="1118851" y="3618496"/>
                  <a:ext cx="516331" cy="2111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4" name="直接连接符 2203">
                  <a:extLst>
                    <a:ext uri="{FF2B5EF4-FFF2-40B4-BE49-F238E27FC236}">
                      <a16:creationId xmlns:a16="http://schemas.microsoft.com/office/drawing/2014/main" id="{E4532C5C-2E84-CC83-8951-CC61A79D42CE}"/>
                    </a:ext>
                  </a:extLst>
                </p:cNvPr>
                <p:cNvCxnSpPr>
                  <a:cxnSpLocks/>
                  <a:stCxn id="2183" idx="5"/>
                  <a:endCxn id="2187" idx="2"/>
                </p:cNvCxnSpPr>
                <p:nvPr/>
              </p:nvCxnSpPr>
              <p:spPr>
                <a:xfrm>
                  <a:off x="1071588" y="3943787"/>
                  <a:ext cx="516331" cy="208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5" name="直接连接符 2204">
                  <a:extLst>
                    <a:ext uri="{FF2B5EF4-FFF2-40B4-BE49-F238E27FC236}">
                      <a16:creationId xmlns:a16="http://schemas.microsoft.com/office/drawing/2014/main" id="{C01E5DED-9864-75D1-FFDF-6A89388252CA}"/>
                    </a:ext>
                  </a:extLst>
                </p:cNvPr>
                <p:cNvCxnSpPr>
                  <a:cxnSpLocks/>
                  <a:stCxn id="2184" idx="6"/>
                  <a:endCxn id="2188" idx="2"/>
                </p:cNvCxnSpPr>
                <p:nvPr/>
              </p:nvCxnSpPr>
              <p:spPr>
                <a:xfrm>
                  <a:off x="1915813" y="2208354"/>
                  <a:ext cx="49348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6" name="直接连接符 2205">
                  <a:extLst>
                    <a:ext uri="{FF2B5EF4-FFF2-40B4-BE49-F238E27FC236}">
                      <a16:creationId xmlns:a16="http://schemas.microsoft.com/office/drawing/2014/main" id="{38B46E4D-8FF7-2306-E926-01B3540A5A8B}"/>
                    </a:ext>
                  </a:extLst>
                </p:cNvPr>
                <p:cNvCxnSpPr>
                  <a:cxnSpLocks/>
                  <a:endCxn id="2189" idx="2"/>
                </p:cNvCxnSpPr>
                <p:nvPr/>
              </p:nvCxnSpPr>
              <p:spPr>
                <a:xfrm>
                  <a:off x="1910649" y="285637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7" name="直接连接符 2206">
                  <a:extLst>
                    <a:ext uri="{FF2B5EF4-FFF2-40B4-BE49-F238E27FC236}">
                      <a16:creationId xmlns:a16="http://schemas.microsoft.com/office/drawing/2014/main" id="{79B626D6-02F8-79DD-86CE-3E320FF51E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35012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8" name="直接连接符 2207">
                  <a:extLst>
                    <a:ext uri="{FF2B5EF4-FFF2-40B4-BE49-F238E27FC236}">
                      <a16:creationId xmlns:a16="http://schemas.microsoft.com/office/drawing/2014/main" id="{DDC27C83-7F4B-39B6-577D-640CF4083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41524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9" name="直接连接符 2208">
                  <a:extLst>
                    <a:ext uri="{FF2B5EF4-FFF2-40B4-BE49-F238E27FC236}">
                      <a16:creationId xmlns:a16="http://schemas.microsoft.com/office/drawing/2014/main" id="{6553666E-D755-FBA0-0786-25CD5AE091B1}"/>
                    </a:ext>
                  </a:extLst>
                </p:cNvPr>
                <p:cNvCxnSpPr>
                  <a:cxnSpLocks/>
                  <a:endCxn id="2194" idx="3"/>
                </p:cNvCxnSpPr>
                <p:nvPr/>
              </p:nvCxnSpPr>
              <p:spPr>
                <a:xfrm flipV="1">
                  <a:off x="2733077" y="3941227"/>
                  <a:ext cx="545910" cy="2111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0" name="直接连接符 2209">
                  <a:extLst>
                    <a:ext uri="{FF2B5EF4-FFF2-40B4-BE49-F238E27FC236}">
                      <a16:creationId xmlns:a16="http://schemas.microsoft.com/office/drawing/2014/main" id="{57B3A779-99A8-3E7C-B11F-96D6FF8CD4B5}"/>
                    </a:ext>
                  </a:extLst>
                </p:cNvPr>
                <p:cNvCxnSpPr>
                  <a:cxnSpLocks/>
                  <a:stCxn id="2191" idx="7"/>
                  <a:endCxn id="2193" idx="3"/>
                </p:cNvCxnSpPr>
                <p:nvPr/>
              </p:nvCxnSpPr>
              <p:spPr>
                <a:xfrm flipV="1">
                  <a:off x="2679599" y="329320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1" name="直接连接符 2210">
                  <a:extLst>
                    <a:ext uri="{FF2B5EF4-FFF2-40B4-BE49-F238E27FC236}">
                      <a16:creationId xmlns:a16="http://schemas.microsoft.com/office/drawing/2014/main" id="{99939C7E-5A97-96F7-E75C-BAE278CA4734}"/>
                    </a:ext>
                  </a:extLst>
                </p:cNvPr>
                <p:cNvCxnSpPr>
                  <a:cxnSpLocks/>
                  <a:stCxn id="2188" idx="6"/>
                  <a:endCxn id="2192" idx="1"/>
                </p:cNvCxnSpPr>
                <p:nvPr/>
              </p:nvCxnSpPr>
              <p:spPr>
                <a:xfrm>
                  <a:off x="2732026" y="220835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2" name="直接连接符 2211">
                  <a:extLst>
                    <a:ext uri="{FF2B5EF4-FFF2-40B4-BE49-F238E27FC236}">
                      <a16:creationId xmlns:a16="http://schemas.microsoft.com/office/drawing/2014/main" id="{D00FE752-0928-7DF7-4EBF-FA102889F3C7}"/>
                    </a:ext>
                  </a:extLst>
                </p:cNvPr>
                <p:cNvCxnSpPr>
                  <a:cxnSpLocks/>
                  <a:stCxn id="2189" idx="7"/>
                  <a:endCxn id="2192" idx="2"/>
                </p:cNvCxnSpPr>
                <p:nvPr/>
              </p:nvCxnSpPr>
              <p:spPr>
                <a:xfrm flipV="1">
                  <a:off x="2684763" y="2531084"/>
                  <a:ext cx="532874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3" name="直接连接符 2212">
                  <a:extLst>
                    <a:ext uri="{FF2B5EF4-FFF2-40B4-BE49-F238E27FC236}">
                      <a16:creationId xmlns:a16="http://schemas.microsoft.com/office/drawing/2014/main" id="{44A46904-7454-A7E7-05FE-EDC71EBC6BC3}"/>
                    </a:ext>
                  </a:extLst>
                </p:cNvPr>
                <p:cNvCxnSpPr>
                  <a:cxnSpLocks/>
                  <a:stCxn id="2190" idx="7"/>
                  <a:endCxn id="2192" idx="3"/>
                </p:cNvCxnSpPr>
                <p:nvPr/>
              </p:nvCxnSpPr>
              <p:spPr>
                <a:xfrm flipV="1">
                  <a:off x="2679599" y="264518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4" name="直接连接符 2213">
                  <a:extLst>
                    <a:ext uri="{FF2B5EF4-FFF2-40B4-BE49-F238E27FC236}">
                      <a16:creationId xmlns:a16="http://schemas.microsoft.com/office/drawing/2014/main" id="{31E26741-C76C-E9AD-9784-A5FD5BD7DCD9}"/>
                    </a:ext>
                  </a:extLst>
                </p:cNvPr>
                <p:cNvCxnSpPr>
                  <a:cxnSpLocks/>
                  <a:stCxn id="2185" idx="7"/>
                  <a:endCxn id="2188" idx="3"/>
                </p:cNvCxnSpPr>
                <p:nvPr/>
              </p:nvCxnSpPr>
              <p:spPr>
                <a:xfrm flipV="1"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5" name="直接连接符 2214">
                  <a:extLst>
                    <a:ext uri="{FF2B5EF4-FFF2-40B4-BE49-F238E27FC236}">
                      <a16:creationId xmlns:a16="http://schemas.microsoft.com/office/drawing/2014/main" id="{FAE5C2D1-D3B2-7274-0CCD-89297C5C1A33}"/>
                    </a:ext>
                  </a:extLst>
                </p:cNvPr>
                <p:cNvCxnSpPr>
                  <a:cxnSpLocks/>
                  <a:stCxn id="2184" idx="5"/>
                  <a:endCxn id="2189" idx="1"/>
                </p:cNvCxnSpPr>
                <p:nvPr/>
              </p:nvCxnSpPr>
              <p:spPr>
                <a:xfrm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6" name="直接连接符 2215">
                  <a:extLst>
                    <a:ext uri="{FF2B5EF4-FFF2-40B4-BE49-F238E27FC236}">
                      <a16:creationId xmlns:a16="http://schemas.microsoft.com/office/drawing/2014/main" id="{F8119B26-C6DD-72A9-9F85-141F2CE66EED}"/>
                    </a:ext>
                  </a:extLst>
                </p:cNvPr>
                <p:cNvCxnSpPr>
                  <a:cxnSpLocks/>
                  <a:stCxn id="2185" idx="5"/>
                  <a:endCxn id="2190" idx="1"/>
                </p:cNvCxnSpPr>
                <p:nvPr/>
              </p:nvCxnSpPr>
              <p:spPr>
                <a:xfrm>
                  <a:off x="1868550" y="2970476"/>
                  <a:ext cx="582845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7" name="直接连接符 2216">
                  <a:extLst>
                    <a:ext uri="{FF2B5EF4-FFF2-40B4-BE49-F238E27FC236}">
                      <a16:creationId xmlns:a16="http://schemas.microsoft.com/office/drawing/2014/main" id="{8815AE66-47E9-5DA4-195A-55D91CB088C5}"/>
                    </a:ext>
                  </a:extLst>
                </p:cNvPr>
                <p:cNvCxnSpPr>
                  <a:cxnSpLocks/>
                  <a:stCxn id="2186" idx="7"/>
                  <a:endCxn id="2189" idx="3"/>
                </p:cNvCxnSpPr>
                <p:nvPr/>
              </p:nvCxnSpPr>
              <p:spPr>
                <a:xfrm flipV="1">
                  <a:off x="1863386" y="2970476"/>
                  <a:ext cx="593173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8" name="直接连接符 2217">
                  <a:extLst>
                    <a:ext uri="{FF2B5EF4-FFF2-40B4-BE49-F238E27FC236}">
                      <a16:creationId xmlns:a16="http://schemas.microsoft.com/office/drawing/2014/main" id="{37750137-18A8-C2E8-7931-A5E999CD4152}"/>
                    </a:ext>
                  </a:extLst>
                </p:cNvPr>
                <p:cNvCxnSpPr>
                  <a:cxnSpLocks/>
                  <a:stCxn id="2186" idx="5"/>
                  <a:endCxn id="2191" idx="1"/>
                </p:cNvCxnSpPr>
                <p:nvPr/>
              </p:nvCxnSpPr>
              <p:spPr>
                <a:xfrm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9" name="直接连接符 2218">
                  <a:extLst>
                    <a:ext uri="{FF2B5EF4-FFF2-40B4-BE49-F238E27FC236}">
                      <a16:creationId xmlns:a16="http://schemas.microsoft.com/office/drawing/2014/main" id="{807138DF-6451-F527-129E-E664E088716A}"/>
                    </a:ext>
                  </a:extLst>
                </p:cNvPr>
                <p:cNvCxnSpPr>
                  <a:cxnSpLocks/>
                  <a:stCxn id="2187" idx="7"/>
                  <a:endCxn id="2190" idx="3"/>
                </p:cNvCxnSpPr>
                <p:nvPr/>
              </p:nvCxnSpPr>
              <p:spPr>
                <a:xfrm flipV="1"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0" name="直接连接符 2219">
                  <a:extLst>
                    <a:ext uri="{FF2B5EF4-FFF2-40B4-BE49-F238E27FC236}">
                      <a16:creationId xmlns:a16="http://schemas.microsoft.com/office/drawing/2014/main" id="{8E0BCEB7-0171-0407-284C-2665284E6A19}"/>
                    </a:ext>
                  </a:extLst>
                </p:cNvPr>
                <p:cNvCxnSpPr>
                  <a:cxnSpLocks/>
                  <a:stCxn id="2189" idx="6"/>
                  <a:endCxn id="2193" idx="1"/>
                </p:cNvCxnSpPr>
                <p:nvPr/>
              </p:nvCxnSpPr>
              <p:spPr>
                <a:xfrm>
                  <a:off x="2732026" y="285637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1" name="直接连接符 2220">
                  <a:extLst>
                    <a:ext uri="{FF2B5EF4-FFF2-40B4-BE49-F238E27FC236}">
                      <a16:creationId xmlns:a16="http://schemas.microsoft.com/office/drawing/2014/main" id="{481252D8-03FA-0AD2-AE3F-006E2B35BD8D}"/>
                    </a:ext>
                  </a:extLst>
                </p:cNvPr>
                <p:cNvCxnSpPr>
                  <a:cxnSpLocks/>
                  <a:stCxn id="2190" idx="6"/>
                  <a:endCxn id="2193" idx="3"/>
                </p:cNvCxnSpPr>
                <p:nvPr/>
              </p:nvCxnSpPr>
              <p:spPr>
                <a:xfrm flipV="1">
                  <a:off x="2726862" y="3293206"/>
                  <a:ext cx="538038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2" name="直接连接符 2221">
                  <a:extLst>
                    <a:ext uri="{FF2B5EF4-FFF2-40B4-BE49-F238E27FC236}">
                      <a16:creationId xmlns:a16="http://schemas.microsoft.com/office/drawing/2014/main" id="{C75B7BC2-01E0-3634-2C4F-757EE6D87A35}"/>
                    </a:ext>
                  </a:extLst>
                </p:cNvPr>
                <p:cNvCxnSpPr>
                  <a:cxnSpLocks/>
                  <a:stCxn id="2190" idx="5"/>
                  <a:endCxn id="2194" idx="2"/>
                </p:cNvCxnSpPr>
                <p:nvPr/>
              </p:nvCxnSpPr>
              <p:spPr>
                <a:xfrm>
                  <a:off x="2679599" y="3618496"/>
                  <a:ext cx="552125" cy="2086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3" name="直接连接符 2222">
                  <a:extLst>
                    <a:ext uri="{FF2B5EF4-FFF2-40B4-BE49-F238E27FC236}">
                      <a16:creationId xmlns:a16="http://schemas.microsoft.com/office/drawing/2014/main" id="{10B999B8-C722-A7BB-76DC-637F226F357D}"/>
                    </a:ext>
                  </a:extLst>
                </p:cNvPr>
                <p:cNvCxnSpPr>
                  <a:cxnSpLocks/>
                  <a:stCxn id="2188" idx="5"/>
                  <a:endCxn id="2193" idx="1"/>
                </p:cNvCxnSpPr>
                <p:nvPr/>
              </p:nvCxnSpPr>
              <p:spPr>
                <a:xfrm>
                  <a:off x="2684763" y="2322456"/>
                  <a:ext cx="580137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4" name="直接连接符 2223">
                  <a:extLst>
                    <a:ext uri="{FF2B5EF4-FFF2-40B4-BE49-F238E27FC236}">
                      <a16:creationId xmlns:a16="http://schemas.microsoft.com/office/drawing/2014/main" id="{54E9DE0A-FF66-894A-9EBA-EB9866FF1AC8}"/>
                    </a:ext>
                  </a:extLst>
                </p:cNvPr>
                <p:cNvCxnSpPr>
                  <a:cxnSpLocks/>
                  <a:stCxn id="2189" idx="5"/>
                  <a:endCxn id="2194" idx="1"/>
                </p:cNvCxnSpPr>
                <p:nvPr/>
              </p:nvCxnSpPr>
              <p:spPr>
                <a:xfrm>
                  <a:off x="2684763" y="2970476"/>
                  <a:ext cx="594224" cy="7425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76" name="文本框 2175">
              <a:extLst>
                <a:ext uri="{FF2B5EF4-FFF2-40B4-BE49-F238E27FC236}">
                  <a16:creationId xmlns:a16="http://schemas.microsoft.com/office/drawing/2014/main" id="{25CF5A95-715A-7A21-5BFB-BC7A9DCF1FFF}"/>
                </a:ext>
              </a:extLst>
            </p:cNvPr>
            <p:cNvSpPr txBox="1"/>
            <p:nvPr/>
          </p:nvSpPr>
          <p:spPr>
            <a:xfrm>
              <a:off x="2535222" y="2142881"/>
              <a:ext cx="1287677" cy="529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8322DCD-0955-E41D-4305-6449FB2062ED}"/>
              </a:ext>
            </a:extLst>
          </p:cNvPr>
          <p:cNvCxnSpPr>
            <a:cxnSpLocks/>
          </p:cNvCxnSpPr>
          <p:nvPr/>
        </p:nvCxnSpPr>
        <p:spPr>
          <a:xfrm flipH="1">
            <a:off x="1473593" y="3031990"/>
            <a:ext cx="1274211" cy="880394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8" name="矩形: 圆角 2127">
            <a:extLst>
              <a:ext uri="{FF2B5EF4-FFF2-40B4-BE49-F238E27FC236}">
                <a16:creationId xmlns:a16="http://schemas.microsoft.com/office/drawing/2014/main" id="{1ACA6AAC-DC0A-B661-3DCB-1184DBEE468A}"/>
              </a:ext>
            </a:extLst>
          </p:cNvPr>
          <p:cNvSpPr/>
          <p:nvPr/>
        </p:nvSpPr>
        <p:spPr>
          <a:xfrm>
            <a:off x="824815" y="4009739"/>
            <a:ext cx="1327378" cy="22534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129" name="矩形: 圆角 2128">
            <a:extLst>
              <a:ext uri="{FF2B5EF4-FFF2-40B4-BE49-F238E27FC236}">
                <a16:creationId xmlns:a16="http://schemas.microsoft.com/office/drawing/2014/main" id="{4506892F-A27D-9B7A-5DA3-6F116A781E81}"/>
              </a:ext>
            </a:extLst>
          </p:cNvPr>
          <p:cNvSpPr/>
          <p:nvPr/>
        </p:nvSpPr>
        <p:spPr>
          <a:xfrm>
            <a:off x="873191" y="4078976"/>
            <a:ext cx="1225295" cy="103711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130" name="组合 2129">
            <a:extLst>
              <a:ext uri="{FF2B5EF4-FFF2-40B4-BE49-F238E27FC236}">
                <a16:creationId xmlns:a16="http://schemas.microsoft.com/office/drawing/2014/main" id="{9603984E-478B-2515-520B-C1282953C532}"/>
              </a:ext>
            </a:extLst>
          </p:cNvPr>
          <p:cNvGrpSpPr/>
          <p:nvPr/>
        </p:nvGrpSpPr>
        <p:grpSpPr>
          <a:xfrm>
            <a:off x="925698" y="4155029"/>
            <a:ext cx="1120236" cy="885008"/>
            <a:chOff x="782034" y="2046989"/>
            <a:chExt cx="2772420" cy="2266790"/>
          </a:xfrm>
        </p:grpSpPr>
        <p:sp>
          <p:nvSpPr>
            <p:cNvPr id="2131" name="椭圆 2130">
              <a:extLst>
                <a:ext uri="{FF2B5EF4-FFF2-40B4-BE49-F238E27FC236}">
                  <a16:creationId xmlns:a16="http://schemas.microsoft.com/office/drawing/2014/main" id="{DC05F82D-AC63-D7C6-393A-05B189409CD2}"/>
                </a:ext>
              </a:extLst>
            </p:cNvPr>
            <p:cNvSpPr/>
            <p:nvPr/>
          </p:nvSpPr>
          <p:spPr>
            <a:xfrm>
              <a:off x="782034" y="237227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2" name="椭圆 2131">
              <a:extLst>
                <a:ext uri="{FF2B5EF4-FFF2-40B4-BE49-F238E27FC236}">
                  <a16:creationId xmlns:a16="http://schemas.microsoft.com/office/drawing/2014/main" id="{CB7AE89A-4116-813E-4747-2EDE1FAE1A8B}"/>
                </a:ext>
              </a:extLst>
            </p:cNvPr>
            <p:cNvSpPr/>
            <p:nvPr/>
          </p:nvSpPr>
          <p:spPr>
            <a:xfrm>
              <a:off x="782034" y="302029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3" name="椭圆 2132">
              <a:extLst>
                <a:ext uri="{FF2B5EF4-FFF2-40B4-BE49-F238E27FC236}">
                  <a16:creationId xmlns:a16="http://schemas.microsoft.com/office/drawing/2014/main" id="{6306484F-6CD5-BEFA-30AA-E0E87F4A2F9C}"/>
                </a:ext>
              </a:extLst>
            </p:cNvPr>
            <p:cNvSpPr/>
            <p:nvPr/>
          </p:nvSpPr>
          <p:spPr>
            <a:xfrm>
              <a:off x="796121" y="3668320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4" name="椭圆 2133">
              <a:extLst>
                <a:ext uri="{FF2B5EF4-FFF2-40B4-BE49-F238E27FC236}">
                  <a16:creationId xmlns:a16="http://schemas.microsoft.com/office/drawing/2014/main" id="{5448D5E4-2F6C-03B5-9123-60072619C151}"/>
                </a:ext>
              </a:extLst>
            </p:cNvPr>
            <p:cNvSpPr/>
            <p:nvPr/>
          </p:nvSpPr>
          <p:spPr>
            <a:xfrm>
              <a:off x="1593083" y="204698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5" name="椭圆 2134">
              <a:extLst>
                <a:ext uri="{FF2B5EF4-FFF2-40B4-BE49-F238E27FC236}">
                  <a16:creationId xmlns:a16="http://schemas.microsoft.com/office/drawing/2014/main" id="{A34A41DB-55DD-0D6B-155F-3384BAC44923}"/>
                </a:ext>
              </a:extLst>
            </p:cNvPr>
            <p:cNvSpPr/>
            <p:nvPr/>
          </p:nvSpPr>
          <p:spPr>
            <a:xfrm>
              <a:off x="1593083" y="269500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2136" name="椭圆 2135">
              <a:extLst>
                <a:ext uri="{FF2B5EF4-FFF2-40B4-BE49-F238E27FC236}">
                  <a16:creationId xmlns:a16="http://schemas.microsoft.com/office/drawing/2014/main" id="{8F8042FF-E614-13D4-D83A-1CD15C00060D}"/>
                </a:ext>
              </a:extLst>
            </p:cNvPr>
            <p:cNvSpPr/>
            <p:nvPr/>
          </p:nvSpPr>
          <p:spPr>
            <a:xfrm>
              <a:off x="1587919" y="334302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7" name="椭圆 2136">
              <a:extLst>
                <a:ext uri="{FF2B5EF4-FFF2-40B4-BE49-F238E27FC236}">
                  <a16:creationId xmlns:a16="http://schemas.microsoft.com/office/drawing/2014/main" id="{798FD262-77DB-F6CC-0F7F-3E8D9C88A847}"/>
                </a:ext>
              </a:extLst>
            </p:cNvPr>
            <p:cNvSpPr/>
            <p:nvPr/>
          </p:nvSpPr>
          <p:spPr>
            <a:xfrm>
              <a:off x="1587919" y="399104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8" name="椭圆 2137">
              <a:extLst>
                <a:ext uri="{FF2B5EF4-FFF2-40B4-BE49-F238E27FC236}">
                  <a16:creationId xmlns:a16="http://schemas.microsoft.com/office/drawing/2014/main" id="{D952E90A-5E63-3178-4B85-BD9B3968E355}"/>
                </a:ext>
              </a:extLst>
            </p:cNvPr>
            <p:cNvSpPr/>
            <p:nvPr/>
          </p:nvSpPr>
          <p:spPr>
            <a:xfrm>
              <a:off x="2409296" y="204698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39" name="椭圆 2138">
              <a:extLst>
                <a:ext uri="{FF2B5EF4-FFF2-40B4-BE49-F238E27FC236}">
                  <a16:creationId xmlns:a16="http://schemas.microsoft.com/office/drawing/2014/main" id="{BDD77E8F-9E50-C1B7-30C9-ED7FD272C227}"/>
                </a:ext>
              </a:extLst>
            </p:cNvPr>
            <p:cNvSpPr/>
            <p:nvPr/>
          </p:nvSpPr>
          <p:spPr>
            <a:xfrm>
              <a:off x="2409296" y="269500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40" name="椭圆 2139">
              <a:extLst>
                <a:ext uri="{FF2B5EF4-FFF2-40B4-BE49-F238E27FC236}">
                  <a16:creationId xmlns:a16="http://schemas.microsoft.com/office/drawing/2014/main" id="{17E1415D-9428-AF7F-9109-7287A2AC4B23}"/>
                </a:ext>
              </a:extLst>
            </p:cNvPr>
            <p:cNvSpPr/>
            <p:nvPr/>
          </p:nvSpPr>
          <p:spPr>
            <a:xfrm>
              <a:off x="2404132" y="334302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41" name="椭圆 2140">
              <a:extLst>
                <a:ext uri="{FF2B5EF4-FFF2-40B4-BE49-F238E27FC236}">
                  <a16:creationId xmlns:a16="http://schemas.microsoft.com/office/drawing/2014/main" id="{66E9AC36-9836-E1E6-3494-BAD59A1ABEF3}"/>
                </a:ext>
              </a:extLst>
            </p:cNvPr>
            <p:cNvSpPr/>
            <p:nvPr/>
          </p:nvSpPr>
          <p:spPr>
            <a:xfrm>
              <a:off x="2404132" y="399104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42" name="椭圆 2141">
              <a:extLst>
                <a:ext uri="{FF2B5EF4-FFF2-40B4-BE49-F238E27FC236}">
                  <a16:creationId xmlns:a16="http://schemas.microsoft.com/office/drawing/2014/main" id="{7CDCA20C-14B9-126B-8FF0-463331F06D70}"/>
                </a:ext>
              </a:extLst>
            </p:cNvPr>
            <p:cNvSpPr/>
            <p:nvPr/>
          </p:nvSpPr>
          <p:spPr>
            <a:xfrm>
              <a:off x="3217637" y="236971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43" name="椭圆 2142">
              <a:extLst>
                <a:ext uri="{FF2B5EF4-FFF2-40B4-BE49-F238E27FC236}">
                  <a16:creationId xmlns:a16="http://schemas.microsoft.com/office/drawing/2014/main" id="{91EE866B-A662-AA27-EB22-537325FFA544}"/>
                </a:ext>
              </a:extLst>
            </p:cNvPr>
            <p:cNvSpPr/>
            <p:nvPr/>
          </p:nvSpPr>
          <p:spPr>
            <a:xfrm>
              <a:off x="3217637" y="301773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44" name="椭圆 2143">
              <a:extLst>
                <a:ext uri="{FF2B5EF4-FFF2-40B4-BE49-F238E27FC236}">
                  <a16:creationId xmlns:a16="http://schemas.microsoft.com/office/drawing/2014/main" id="{7B6B1147-614E-A6AB-5109-CCF1B2F25904}"/>
                </a:ext>
              </a:extLst>
            </p:cNvPr>
            <p:cNvSpPr/>
            <p:nvPr/>
          </p:nvSpPr>
          <p:spPr>
            <a:xfrm>
              <a:off x="3231724" y="3665760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2145" name="直接连接符 2144">
              <a:extLst>
                <a:ext uri="{FF2B5EF4-FFF2-40B4-BE49-F238E27FC236}">
                  <a16:creationId xmlns:a16="http://schemas.microsoft.com/office/drawing/2014/main" id="{7BFFD030-7828-AED8-FE71-F1D7D72741D1}"/>
                </a:ext>
              </a:extLst>
            </p:cNvPr>
            <p:cNvCxnSpPr>
              <a:cxnSpLocks/>
              <a:stCxn id="2131" idx="7"/>
              <a:endCxn id="2134" idx="2"/>
            </p:cNvCxnSpPr>
            <p:nvPr/>
          </p:nvCxnSpPr>
          <p:spPr>
            <a:xfrm flipV="1">
              <a:off x="1057501" y="220835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6" name="直接连接符 2145">
              <a:extLst>
                <a:ext uri="{FF2B5EF4-FFF2-40B4-BE49-F238E27FC236}">
                  <a16:creationId xmlns:a16="http://schemas.microsoft.com/office/drawing/2014/main" id="{2B8A2B94-A1F7-CBC7-96DB-2BB1C0BF538B}"/>
                </a:ext>
              </a:extLst>
            </p:cNvPr>
            <p:cNvCxnSpPr>
              <a:cxnSpLocks/>
              <a:stCxn id="2131" idx="6"/>
              <a:endCxn id="2135" idx="1"/>
            </p:cNvCxnSpPr>
            <p:nvPr/>
          </p:nvCxnSpPr>
          <p:spPr>
            <a:xfrm>
              <a:off x="1104764" y="2533644"/>
              <a:ext cx="535582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7" name="直接连接符 2146">
              <a:extLst>
                <a:ext uri="{FF2B5EF4-FFF2-40B4-BE49-F238E27FC236}">
                  <a16:creationId xmlns:a16="http://schemas.microsoft.com/office/drawing/2014/main" id="{F2BC33E2-76A8-9BD3-EFDF-A87D9D5CF05B}"/>
                </a:ext>
              </a:extLst>
            </p:cNvPr>
            <p:cNvCxnSpPr>
              <a:cxnSpLocks/>
              <a:stCxn id="2131" idx="5"/>
              <a:endCxn id="2136" idx="1"/>
            </p:cNvCxnSpPr>
            <p:nvPr/>
          </p:nvCxnSpPr>
          <p:spPr>
            <a:xfrm>
              <a:off x="1057501" y="264774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8" name="直接连接符 2147">
              <a:extLst>
                <a:ext uri="{FF2B5EF4-FFF2-40B4-BE49-F238E27FC236}">
                  <a16:creationId xmlns:a16="http://schemas.microsoft.com/office/drawing/2014/main" id="{7EE0F01B-0BCC-DC96-CE68-025900E0D3FD}"/>
                </a:ext>
              </a:extLst>
            </p:cNvPr>
            <p:cNvCxnSpPr>
              <a:cxnSpLocks/>
              <a:stCxn id="2132" idx="7"/>
              <a:endCxn id="2134" idx="3"/>
            </p:cNvCxnSpPr>
            <p:nvPr/>
          </p:nvCxnSpPr>
          <p:spPr>
            <a:xfrm flipV="1">
              <a:off x="1057501" y="2322456"/>
              <a:ext cx="582845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9" name="直接连接符 2148">
              <a:extLst>
                <a:ext uri="{FF2B5EF4-FFF2-40B4-BE49-F238E27FC236}">
                  <a16:creationId xmlns:a16="http://schemas.microsoft.com/office/drawing/2014/main" id="{5F212376-4140-E117-DF73-CA5763373408}"/>
                </a:ext>
              </a:extLst>
            </p:cNvPr>
            <p:cNvCxnSpPr>
              <a:cxnSpLocks/>
              <a:stCxn id="2132" idx="7"/>
              <a:endCxn id="2135" idx="2"/>
            </p:cNvCxnSpPr>
            <p:nvPr/>
          </p:nvCxnSpPr>
          <p:spPr>
            <a:xfrm flipV="1">
              <a:off x="1057501" y="285637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0" name="直接连接符 2149">
              <a:extLst>
                <a:ext uri="{FF2B5EF4-FFF2-40B4-BE49-F238E27FC236}">
                  <a16:creationId xmlns:a16="http://schemas.microsoft.com/office/drawing/2014/main" id="{17D51245-CA81-6CE6-BF5B-01B87FE8B565}"/>
                </a:ext>
              </a:extLst>
            </p:cNvPr>
            <p:cNvCxnSpPr>
              <a:cxnSpLocks/>
              <a:stCxn id="2132" idx="5"/>
              <a:endCxn id="2136" idx="2"/>
            </p:cNvCxnSpPr>
            <p:nvPr/>
          </p:nvCxnSpPr>
          <p:spPr>
            <a:xfrm>
              <a:off x="1057501" y="3295766"/>
              <a:ext cx="530418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1" name="直接连接符 2150">
              <a:extLst>
                <a:ext uri="{FF2B5EF4-FFF2-40B4-BE49-F238E27FC236}">
                  <a16:creationId xmlns:a16="http://schemas.microsoft.com/office/drawing/2014/main" id="{F876394E-6EB6-0B6C-046B-A286A1CF6680}"/>
                </a:ext>
              </a:extLst>
            </p:cNvPr>
            <p:cNvCxnSpPr>
              <a:cxnSpLocks/>
              <a:stCxn id="2132" idx="5"/>
              <a:endCxn id="2137" idx="1"/>
            </p:cNvCxnSpPr>
            <p:nvPr/>
          </p:nvCxnSpPr>
          <p:spPr>
            <a:xfrm>
              <a:off x="1057501" y="329576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2" name="直接连接符 2151">
              <a:extLst>
                <a:ext uri="{FF2B5EF4-FFF2-40B4-BE49-F238E27FC236}">
                  <a16:creationId xmlns:a16="http://schemas.microsoft.com/office/drawing/2014/main" id="{7436C41B-8A00-910F-89ED-C898C92D59C2}"/>
                </a:ext>
              </a:extLst>
            </p:cNvPr>
            <p:cNvCxnSpPr>
              <a:cxnSpLocks/>
              <a:stCxn id="2133" idx="7"/>
              <a:endCxn id="2135" idx="3"/>
            </p:cNvCxnSpPr>
            <p:nvPr/>
          </p:nvCxnSpPr>
          <p:spPr>
            <a:xfrm flipV="1">
              <a:off x="1071588" y="2970476"/>
              <a:ext cx="568758" cy="74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3" name="直接连接符 2152">
              <a:extLst>
                <a:ext uri="{FF2B5EF4-FFF2-40B4-BE49-F238E27FC236}">
                  <a16:creationId xmlns:a16="http://schemas.microsoft.com/office/drawing/2014/main" id="{EF4AF1EE-2F7F-BCEF-D711-849CCE687100}"/>
                </a:ext>
              </a:extLst>
            </p:cNvPr>
            <p:cNvCxnSpPr>
              <a:cxnSpLocks/>
              <a:stCxn id="2133" idx="6"/>
              <a:endCxn id="2136" idx="3"/>
            </p:cNvCxnSpPr>
            <p:nvPr/>
          </p:nvCxnSpPr>
          <p:spPr>
            <a:xfrm flipV="1">
              <a:off x="1118851" y="3618496"/>
              <a:ext cx="516331" cy="2111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4" name="直接连接符 2153">
              <a:extLst>
                <a:ext uri="{FF2B5EF4-FFF2-40B4-BE49-F238E27FC236}">
                  <a16:creationId xmlns:a16="http://schemas.microsoft.com/office/drawing/2014/main" id="{9F065EAB-4F30-74C4-6E21-7FC106D4EC25}"/>
                </a:ext>
              </a:extLst>
            </p:cNvPr>
            <p:cNvCxnSpPr>
              <a:cxnSpLocks/>
              <a:stCxn id="2133" idx="5"/>
              <a:endCxn id="2137" idx="2"/>
            </p:cNvCxnSpPr>
            <p:nvPr/>
          </p:nvCxnSpPr>
          <p:spPr>
            <a:xfrm>
              <a:off x="1071588" y="3943787"/>
              <a:ext cx="516331" cy="208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5" name="直接连接符 2154">
              <a:extLst>
                <a:ext uri="{FF2B5EF4-FFF2-40B4-BE49-F238E27FC236}">
                  <a16:creationId xmlns:a16="http://schemas.microsoft.com/office/drawing/2014/main" id="{B6802A2D-91B7-E1BB-21C0-526645664A49}"/>
                </a:ext>
              </a:extLst>
            </p:cNvPr>
            <p:cNvCxnSpPr>
              <a:cxnSpLocks/>
              <a:stCxn id="2134" idx="6"/>
              <a:endCxn id="2138" idx="2"/>
            </p:cNvCxnSpPr>
            <p:nvPr/>
          </p:nvCxnSpPr>
          <p:spPr>
            <a:xfrm>
              <a:off x="1915813" y="2208354"/>
              <a:ext cx="49348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6" name="直接连接符 2155">
              <a:extLst>
                <a:ext uri="{FF2B5EF4-FFF2-40B4-BE49-F238E27FC236}">
                  <a16:creationId xmlns:a16="http://schemas.microsoft.com/office/drawing/2014/main" id="{21F836C0-52B3-69CB-8DCE-C2CE62570E6B}"/>
                </a:ext>
              </a:extLst>
            </p:cNvPr>
            <p:cNvCxnSpPr>
              <a:cxnSpLocks/>
              <a:endCxn id="2139" idx="2"/>
            </p:cNvCxnSpPr>
            <p:nvPr/>
          </p:nvCxnSpPr>
          <p:spPr>
            <a:xfrm>
              <a:off x="1910649" y="285637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7" name="直接连接符 2156">
              <a:extLst>
                <a:ext uri="{FF2B5EF4-FFF2-40B4-BE49-F238E27FC236}">
                  <a16:creationId xmlns:a16="http://schemas.microsoft.com/office/drawing/2014/main" id="{3D6C86C6-CE9F-5BD1-A9E5-17C3352C48B6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35012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8" name="直接连接符 2157">
              <a:extLst>
                <a:ext uri="{FF2B5EF4-FFF2-40B4-BE49-F238E27FC236}">
                  <a16:creationId xmlns:a16="http://schemas.microsoft.com/office/drawing/2014/main" id="{C21E7BC1-C5DF-53BB-697B-242557FC66AA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41524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9" name="直接连接符 2158">
              <a:extLst>
                <a:ext uri="{FF2B5EF4-FFF2-40B4-BE49-F238E27FC236}">
                  <a16:creationId xmlns:a16="http://schemas.microsoft.com/office/drawing/2014/main" id="{AB18EB68-5585-7C09-92CA-144B34DD2714}"/>
                </a:ext>
              </a:extLst>
            </p:cNvPr>
            <p:cNvCxnSpPr>
              <a:cxnSpLocks/>
              <a:endCxn id="2144" idx="3"/>
            </p:cNvCxnSpPr>
            <p:nvPr/>
          </p:nvCxnSpPr>
          <p:spPr>
            <a:xfrm flipV="1">
              <a:off x="2733077" y="3941227"/>
              <a:ext cx="54591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0" name="直接连接符 2159">
              <a:extLst>
                <a:ext uri="{FF2B5EF4-FFF2-40B4-BE49-F238E27FC236}">
                  <a16:creationId xmlns:a16="http://schemas.microsoft.com/office/drawing/2014/main" id="{BF6872BE-1DA0-1632-579D-CCCABB6E550A}"/>
                </a:ext>
              </a:extLst>
            </p:cNvPr>
            <p:cNvCxnSpPr>
              <a:cxnSpLocks/>
              <a:stCxn id="2141" idx="7"/>
              <a:endCxn id="2143" idx="3"/>
            </p:cNvCxnSpPr>
            <p:nvPr/>
          </p:nvCxnSpPr>
          <p:spPr>
            <a:xfrm flipV="1">
              <a:off x="2679599" y="329320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1" name="直接连接符 2160">
              <a:extLst>
                <a:ext uri="{FF2B5EF4-FFF2-40B4-BE49-F238E27FC236}">
                  <a16:creationId xmlns:a16="http://schemas.microsoft.com/office/drawing/2014/main" id="{807456E8-DCF3-A4F9-C09E-5939E0102F0C}"/>
                </a:ext>
              </a:extLst>
            </p:cNvPr>
            <p:cNvCxnSpPr>
              <a:cxnSpLocks/>
              <a:stCxn id="2138" idx="6"/>
              <a:endCxn id="2142" idx="1"/>
            </p:cNvCxnSpPr>
            <p:nvPr/>
          </p:nvCxnSpPr>
          <p:spPr>
            <a:xfrm>
              <a:off x="2732026" y="220835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2" name="直接连接符 2161">
              <a:extLst>
                <a:ext uri="{FF2B5EF4-FFF2-40B4-BE49-F238E27FC236}">
                  <a16:creationId xmlns:a16="http://schemas.microsoft.com/office/drawing/2014/main" id="{7A7E4AC8-45FA-2F7E-AD13-8BEE724FA266}"/>
                </a:ext>
              </a:extLst>
            </p:cNvPr>
            <p:cNvCxnSpPr>
              <a:cxnSpLocks/>
              <a:stCxn id="2139" idx="7"/>
              <a:endCxn id="2142" idx="2"/>
            </p:cNvCxnSpPr>
            <p:nvPr/>
          </p:nvCxnSpPr>
          <p:spPr>
            <a:xfrm flipV="1">
              <a:off x="2684763" y="2531084"/>
              <a:ext cx="532874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3" name="直接连接符 2162">
              <a:extLst>
                <a:ext uri="{FF2B5EF4-FFF2-40B4-BE49-F238E27FC236}">
                  <a16:creationId xmlns:a16="http://schemas.microsoft.com/office/drawing/2014/main" id="{4891ABC9-0889-30A3-499F-A72516A241D7}"/>
                </a:ext>
              </a:extLst>
            </p:cNvPr>
            <p:cNvCxnSpPr>
              <a:cxnSpLocks/>
              <a:stCxn id="2140" idx="7"/>
              <a:endCxn id="2142" idx="3"/>
            </p:cNvCxnSpPr>
            <p:nvPr/>
          </p:nvCxnSpPr>
          <p:spPr>
            <a:xfrm flipV="1">
              <a:off x="2679599" y="264518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4" name="直接连接符 2163">
              <a:extLst>
                <a:ext uri="{FF2B5EF4-FFF2-40B4-BE49-F238E27FC236}">
                  <a16:creationId xmlns:a16="http://schemas.microsoft.com/office/drawing/2014/main" id="{6F2338F8-F670-4AF4-665E-3C9D2F248928}"/>
                </a:ext>
              </a:extLst>
            </p:cNvPr>
            <p:cNvCxnSpPr>
              <a:cxnSpLocks/>
              <a:stCxn id="2135" idx="7"/>
              <a:endCxn id="2138" idx="3"/>
            </p:cNvCxnSpPr>
            <p:nvPr/>
          </p:nvCxnSpPr>
          <p:spPr>
            <a:xfrm flipV="1"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5" name="直接连接符 2164">
              <a:extLst>
                <a:ext uri="{FF2B5EF4-FFF2-40B4-BE49-F238E27FC236}">
                  <a16:creationId xmlns:a16="http://schemas.microsoft.com/office/drawing/2014/main" id="{0DCC2FDB-8802-678A-7132-CCBB67DDF1D1}"/>
                </a:ext>
              </a:extLst>
            </p:cNvPr>
            <p:cNvCxnSpPr>
              <a:cxnSpLocks/>
              <a:stCxn id="2134" idx="5"/>
              <a:endCxn id="2139" idx="1"/>
            </p:cNvCxnSpPr>
            <p:nvPr/>
          </p:nvCxnSpPr>
          <p:spPr>
            <a:xfrm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6" name="直接连接符 2165">
              <a:extLst>
                <a:ext uri="{FF2B5EF4-FFF2-40B4-BE49-F238E27FC236}">
                  <a16:creationId xmlns:a16="http://schemas.microsoft.com/office/drawing/2014/main" id="{700D05F4-B7DF-4F4F-FFB1-406D57979A84}"/>
                </a:ext>
              </a:extLst>
            </p:cNvPr>
            <p:cNvCxnSpPr>
              <a:cxnSpLocks/>
              <a:stCxn id="2135" idx="5"/>
              <a:endCxn id="2140" idx="1"/>
            </p:cNvCxnSpPr>
            <p:nvPr/>
          </p:nvCxnSpPr>
          <p:spPr>
            <a:xfrm>
              <a:off x="1868550" y="2970476"/>
              <a:ext cx="582845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7" name="直接连接符 2166">
              <a:extLst>
                <a:ext uri="{FF2B5EF4-FFF2-40B4-BE49-F238E27FC236}">
                  <a16:creationId xmlns:a16="http://schemas.microsoft.com/office/drawing/2014/main" id="{16F66FB2-2D05-04A0-B4E2-3518A4B28E03}"/>
                </a:ext>
              </a:extLst>
            </p:cNvPr>
            <p:cNvCxnSpPr>
              <a:cxnSpLocks/>
              <a:stCxn id="2136" idx="7"/>
              <a:endCxn id="2139" idx="3"/>
            </p:cNvCxnSpPr>
            <p:nvPr/>
          </p:nvCxnSpPr>
          <p:spPr>
            <a:xfrm flipV="1">
              <a:off x="1863386" y="2970476"/>
              <a:ext cx="593173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8" name="直接连接符 2167">
              <a:extLst>
                <a:ext uri="{FF2B5EF4-FFF2-40B4-BE49-F238E27FC236}">
                  <a16:creationId xmlns:a16="http://schemas.microsoft.com/office/drawing/2014/main" id="{C258210A-F0A9-4001-A959-BE67AFE74D8E}"/>
                </a:ext>
              </a:extLst>
            </p:cNvPr>
            <p:cNvCxnSpPr>
              <a:cxnSpLocks/>
              <a:stCxn id="2136" idx="5"/>
              <a:endCxn id="2141" idx="1"/>
            </p:cNvCxnSpPr>
            <p:nvPr/>
          </p:nvCxnSpPr>
          <p:spPr>
            <a:xfrm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9" name="直接连接符 2168">
              <a:extLst>
                <a:ext uri="{FF2B5EF4-FFF2-40B4-BE49-F238E27FC236}">
                  <a16:creationId xmlns:a16="http://schemas.microsoft.com/office/drawing/2014/main" id="{5A95A7E6-83C4-CCE1-F303-F10C8A3A04ED}"/>
                </a:ext>
              </a:extLst>
            </p:cNvPr>
            <p:cNvCxnSpPr>
              <a:cxnSpLocks/>
              <a:stCxn id="2137" idx="7"/>
              <a:endCxn id="2140" idx="3"/>
            </p:cNvCxnSpPr>
            <p:nvPr/>
          </p:nvCxnSpPr>
          <p:spPr>
            <a:xfrm flipV="1"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0" name="直接连接符 2169">
              <a:extLst>
                <a:ext uri="{FF2B5EF4-FFF2-40B4-BE49-F238E27FC236}">
                  <a16:creationId xmlns:a16="http://schemas.microsoft.com/office/drawing/2014/main" id="{B5235093-46C7-64EE-D096-C002C922ED3F}"/>
                </a:ext>
              </a:extLst>
            </p:cNvPr>
            <p:cNvCxnSpPr>
              <a:cxnSpLocks/>
              <a:stCxn id="2139" idx="6"/>
              <a:endCxn id="2143" idx="1"/>
            </p:cNvCxnSpPr>
            <p:nvPr/>
          </p:nvCxnSpPr>
          <p:spPr>
            <a:xfrm>
              <a:off x="2732026" y="285637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1" name="直接连接符 2170">
              <a:extLst>
                <a:ext uri="{FF2B5EF4-FFF2-40B4-BE49-F238E27FC236}">
                  <a16:creationId xmlns:a16="http://schemas.microsoft.com/office/drawing/2014/main" id="{F5ACC3DA-65EF-248C-61FD-520649703F29}"/>
                </a:ext>
              </a:extLst>
            </p:cNvPr>
            <p:cNvCxnSpPr>
              <a:cxnSpLocks/>
              <a:stCxn id="2140" idx="6"/>
              <a:endCxn id="2143" idx="3"/>
            </p:cNvCxnSpPr>
            <p:nvPr/>
          </p:nvCxnSpPr>
          <p:spPr>
            <a:xfrm flipV="1">
              <a:off x="2726862" y="3293206"/>
              <a:ext cx="538038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2" name="直接连接符 2171">
              <a:extLst>
                <a:ext uri="{FF2B5EF4-FFF2-40B4-BE49-F238E27FC236}">
                  <a16:creationId xmlns:a16="http://schemas.microsoft.com/office/drawing/2014/main" id="{1641A234-1529-A068-AD02-01969B95855F}"/>
                </a:ext>
              </a:extLst>
            </p:cNvPr>
            <p:cNvCxnSpPr>
              <a:cxnSpLocks/>
              <a:stCxn id="2140" idx="5"/>
              <a:endCxn id="2144" idx="2"/>
            </p:cNvCxnSpPr>
            <p:nvPr/>
          </p:nvCxnSpPr>
          <p:spPr>
            <a:xfrm>
              <a:off x="2679599" y="3618496"/>
              <a:ext cx="552125" cy="208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3" name="直接连接符 2172">
              <a:extLst>
                <a:ext uri="{FF2B5EF4-FFF2-40B4-BE49-F238E27FC236}">
                  <a16:creationId xmlns:a16="http://schemas.microsoft.com/office/drawing/2014/main" id="{1CEA66DB-A0C3-1E87-E883-B2D843E99569}"/>
                </a:ext>
              </a:extLst>
            </p:cNvPr>
            <p:cNvCxnSpPr>
              <a:cxnSpLocks/>
              <a:stCxn id="2138" idx="5"/>
              <a:endCxn id="2143" idx="1"/>
            </p:cNvCxnSpPr>
            <p:nvPr/>
          </p:nvCxnSpPr>
          <p:spPr>
            <a:xfrm>
              <a:off x="2684763" y="2322456"/>
              <a:ext cx="580137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4" name="直接连接符 2173">
              <a:extLst>
                <a:ext uri="{FF2B5EF4-FFF2-40B4-BE49-F238E27FC236}">
                  <a16:creationId xmlns:a16="http://schemas.microsoft.com/office/drawing/2014/main" id="{6375D147-ACC0-EF1D-FE12-2160B834050B}"/>
                </a:ext>
              </a:extLst>
            </p:cNvPr>
            <p:cNvCxnSpPr>
              <a:cxnSpLocks/>
              <a:stCxn id="2139" idx="5"/>
              <a:endCxn id="2144" idx="1"/>
            </p:cNvCxnSpPr>
            <p:nvPr/>
          </p:nvCxnSpPr>
          <p:spPr>
            <a:xfrm>
              <a:off x="2684763" y="2970476"/>
              <a:ext cx="594224" cy="7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26" name="文本框 2125">
            <a:extLst>
              <a:ext uri="{FF2B5EF4-FFF2-40B4-BE49-F238E27FC236}">
                <a16:creationId xmlns:a16="http://schemas.microsoft.com/office/drawing/2014/main" id="{840AC7C8-A51E-2BF6-B2BB-DABEACCE6D8F}"/>
              </a:ext>
            </a:extLst>
          </p:cNvPr>
          <p:cNvSpPr txBox="1"/>
          <p:nvPr/>
        </p:nvSpPr>
        <p:spPr>
          <a:xfrm>
            <a:off x="953184" y="5869928"/>
            <a:ext cx="1122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2078" name="矩形: 圆角 2077">
            <a:extLst>
              <a:ext uri="{FF2B5EF4-FFF2-40B4-BE49-F238E27FC236}">
                <a16:creationId xmlns:a16="http://schemas.microsoft.com/office/drawing/2014/main" id="{FF0A7DD6-57BD-1159-1B57-8320F93A6292}"/>
              </a:ext>
            </a:extLst>
          </p:cNvPr>
          <p:cNvSpPr/>
          <p:nvPr/>
        </p:nvSpPr>
        <p:spPr>
          <a:xfrm>
            <a:off x="2402611" y="4011581"/>
            <a:ext cx="1327378" cy="22534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079" name="矩形: 圆角 2078">
            <a:extLst>
              <a:ext uri="{FF2B5EF4-FFF2-40B4-BE49-F238E27FC236}">
                <a16:creationId xmlns:a16="http://schemas.microsoft.com/office/drawing/2014/main" id="{ADA217DC-DFD1-38BC-9379-BC999DC6DD04}"/>
              </a:ext>
            </a:extLst>
          </p:cNvPr>
          <p:cNvSpPr/>
          <p:nvPr/>
        </p:nvSpPr>
        <p:spPr>
          <a:xfrm>
            <a:off x="2450987" y="4080818"/>
            <a:ext cx="1225295" cy="103711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080" name="组合 2079">
            <a:extLst>
              <a:ext uri="{FF2B5EF4-FFF2-40B4-BE49-F238E27FC236}">
                <a16:creationId xmlns:a16="http://schemas.microsoft.com/office/drawing/2014/main" id="{71CE2B2E-AC98-19F4-28C1-FB12D1FF40CC}"/>
              </a:ext>
            </a:extLst>
          </p:cNvPr>
          <p:cNvGrpSpPr/>
          <p:nvPr/>
        </p:nvGrpSpPr>
        <p:grpSpPr>
          <a:xfrm>
            <a:off x="2503494" y="4156871"/>
            <a:ext cx="1120236" cy="885008"/>
            <a:chOff x="782034" y="2046989"/>
            <a:chExt cx="2772420" cy="2266790"/>
          </a:xfrm>
        </p:grpSpPr>
        <p:sp>
          <p:nvSpPr>
            <p:cNvPr id="2081" name="椭圆 2080">
              <a:extLst>
                <a:ext uri="{FF2B5EF4-FFF2-40B4-BE49-F238E27FC236}">
                  <a16:creationId xmlns:a16="http://schemas.microsoft.com/office/drawing/2014/main" id="{7E9FB3C9-9B07-51B0-BF61-32EF3A1BE2BF}"/>
                </a:ext>
              </a:extLst>
            </p:cNvPr>
            <p:cNvSpPr/>
            <p:nvPr/>
          </p:nvSpPr>
          <p:spPr>
            <a:xfrm>
              <a:off x="782034" y="237227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2" name="椭圆 2081">
              <a:extLst>
                <a:ext uri="{FF2B5EF4-FFF2-40B4-BE49-F238E27FC236}">
                  <a16:creationId xmlns:a16="http://schemas.microsoft.com/office/drawing/2014/main" id="{C7EDD217-5B03-44DD-F9F1-18D5EEDA9627}"/>
                </a:ext>
              </a:extLst>
            </p:cNvPr>
            <p:cNvSpPr/>
            <p:nvPr/>
          </p:nvSpPr>
          <p:spPr>
            <a:xfrm>
              <a:off x="782034" y="302029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3" name="椭圆 2082">
              <a:extLst>
                <a:ext uri="{FF2B5EF4-FFF2-40B4-BE49-F238E27FC236}">
                  <a16:creationId xmlns:a16="http://schemas.microsoft.com/office/drawing/2014/main" id="{8E38F71A-4E4E-5DE4-5EB3-A152CFF1EA4D}"/>
                </a:ext>
              </a:extLst>
            </p:cNvPr>
            <p:cNvSpPr/>
            <p:nvPr/>
          </p:nvSpPr>
          <p:spPr>
            <a:xfrm>
              <a:off x="796121" y="3668320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4" name="椭圆 2083">
              <a:extLst>
                <a:ext uri="{FF2B5EF4-FFF2-40B4-BE49-F238E27FC236}">
                  <a16:creationId xmlns:a16="http://schemas.microsoft.com/office/drawing/2014/main" id="{1254146A-10EF-8A90-DD18-87FC6115F520}"/>
                </a:ext>
              </a:extLst>
            </p:cNvPr>
            <p:cNvSpPr/>
            <p:nvPr/>
          </p:nvSpPr>
          <p:spPr>
            <a:xfrm>
              <a:off x="1593083" y="204698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5" name="椭圆 2084">
              <a:extLst>
                <a:ext uri="{FF2B5EF4-FFF2-40B4-BE49-F238E27FC236}">
                  <a16:creationId xmlns:a16="http://schemas.microsoft.com/office/drawing/2014/main" id="{CE00EDCB-F2EC-0506-8B49-889C89AC7446}"/>
                </a:ext>
              </a:extLst>
            </p:cNvPr>
            <p:cNvSpPr/>
            <p:nvPr/>
          </p:nvSpPr>
          <p:spPr>
            <a:xfrm>
              <a:off x="1593083" y="269500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2086" name="椭圆 2085">
              <a:extLst>
                <a:ext uri="{FF2B5EF4-FFF2-40B4-BE49-F238E27FC236}">
                  <a16:creationId xmlns:a16="http://schemas.microsoft.com/office/drawing/2014/main" id="{3C79A381-DAE9-5650-1A14-03FAC5739D3D}"/>
                </a:ext>
              </a:extLst>
            </p:cNvPr>
            <p:cNvSpPr/>
            <p:nvPr/>
          </p:nvSpPr>
          <p:spPr>
            <a:xfrm>
              <a:off x="1587919" y="334302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7" name="椭圆 2086">
              <a:extLst>
                <a:ext uri="{FF2B5EF4-FFF2-40B4-BE49-F238E27FC236}">
                  <a16:creationId xmlns:a16="http://schemas.microsoft.com/office/drawing/2014/main" id="{D3A68B8C-F311-E5A4-984A-F3A0DD1D8861}"/>
                </a:ext>
              </a:extLst>
            </p:cNvPr>
            <p:cNvSpPr/>
            <p:nvPr/>
          </p:nvSpPr>
          <p:spPr>
            <a:xfrm>
              <a:off x="1587919" y="399104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8" name="椭圆 2087">
              <a:extLst>
                <a:ext uri="{FF2B5EF4-FFF2-40B4-BE49-F238E27FC236}">
                  <a16:creationId xmlns:a16="http://schemas.microsoft.com/office/drawing/2014/main" id="{1D66F770-202D-5421-2B57-6B6593163ACB}"/>
                </a:ext>
              </a:extLst>
            </p:cNvPr>
            <p:cNvSpPr/>
            <p:nvPr/>
          </p:nvSpPr>
          <p:spPr>
            <a:xfrm>
              <a:off x="2409296" y="204698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89" name="椭圆 2088">
              <a:extLst>
                <a:ext uri="{FF2B5EF4-FFF2-40B4-BE49-F238E27FC236}">
                  <a16:creationId xmlns:a16="http://schemas.microsoft.com/office/drawing/2014/main" id="{284F51F0-BE04-B88A-FEAF-41FD9B374294}"/>
                </a:ext>
              </a:extLst>
            </p:cNvPr>
            <p:cNvSpPr/>
            <p:nvPr/>
          </p:nvSpPr>
          <p:spPr>
            <a:xfrm>
              <a:off x="2409296" y="269500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90" name="椭圆 2089">
              <a:extLst>
                <a:ext uri="{FF2B5EF4-FFF2-40B4-BE49-F238E27FC236}">
                  <a16:creationId xmlns:a16="http://schemas.microsoft.com/office/drawing/2014/main" id="{67D9A66E-5D7F-3F97-391A-30274E70E591}"/>
                </a:ext>
              </a:extLst>
            </p:cNvPr>
            <p:cNvSpPr/>
            <p:nvPr/>
          </p:nvSpPr>
          <p:spPr>
            <a:xfrm>
              <a:off x="2404132" y="334302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91" name="椭圆 2090">
              <a:extLst>
                <a:ext uri="{FF2B5EF4-FFF2-40B4-BE49-F238E27FC236}">
                  <a16:creationId xmlns:a16="http://schemas.microsoft.com/office/drawing/2014/main" id="{F33D67BE-65EC-91B5-8FED-F932FF11A3A9}"/>
                </a:ext>
              </a:extLst>
            </p:cNvPr>
            <p:cNvSpPr/>
            <p:nvPr/>
          </p:nvSpPr>
          <p:spPr>
            <a:xfrm>
              <a:off x="2404132" y="399104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92" name="椭圆 2091">
              <a:extLst>
                <a:ext uri="{FF2B5EF4-FFF2-40B4-BE49-F238E27FC236}">
                  <a16:creationId xmlns:a16="http://schemas.microsoft.com/office/drawing/2014/main" id="{5C5BA24F-13CA-8DFF-61CC-F8438980902F}"/>
                </a:ext>
              </a:extLst>
            </p:cNvPr>
            <p:cNvSpPr/>
            <p:nvPr/>
          </p:nvSpPr>
          <p:spPr>
            <a:xfrm>
              <a:off x="3217637" y="236971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93" name="椭圆 2092">
              <a:extLst>
                <a:ext uri="{FF2B5EF4-FFF2-40B4-BE49-F238E27FC236}">
                  <a16:creationId xmlns:a16="http://schemas.microsoft.com/office/drawing/2014/main" id="{CC70FC80-F0D5-FED0-0B36-950C86BC7F2A}"/>
                </a:ext>
              </a:extLst>
            </p:cNvPr>
            <p:cNvSpPr/>
            <p:nvPr/>
          </p:nvSpPr>
          <p:spPr>
            <a:xfrm>
              <a:off x="3217637" y="301773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94" name="椭圆 2093">
              <a:extLst>
                <a:ext uri="{FF2B5EF4-FFF2-40B4-BE49-F238E27FC236}">
                  <a16:creationId xmlns:a16="http://schemas.microsoft.com/office/drawing/2014/main" id="{9C1CE8BE-8CFC-B4CB-B3C4-E87738A9C7B8}"/>
                </a:ext>
              </a:extLst>
            </p:cNvPr>
            <p:cNvSpPr/>
            <p:nvPr/>
          </p:nvSpPr>
          <p:spPr>
            <a:xfrm>
              <a:off x="3231724" y="3665760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2095" name="直接连接符 2094">
              <a:extLst>
                <a:ext uri="{FF2B5EF4-FFF2-40B4-BE49-F238E27FC236}">
                  <a16:creationId xmlns:a16="http://schemas.microsoft.com/office/drawing/2014/main" id="{B073CD39-762F-44EF-8924-596562522CAB}"/>
                </a:ext>
              </a:extLst>
            </p:cNvPr>
            <p:cNvCxnSpPr>
              <a:cxnSpLocks/>
              <a:stCxn id="2081" idx="7"/>
              <a:endCxn id="2084" idx="2"/>
            </p:cNvCxnSpPr>
            <p:nvPr/>
          </p:nvCxnSpPr>
          <p:spPr>
            <a:xfrm flipV="1">
              <a:off x="1057501" y="220835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6" name="直接连接符 2095">
              <a:extLst>
                <a:ext uri="{FF2B5EF4-FFF2-40B4-BE49-F238E27FC236}">
                  <a16:creationId xmlns:a16="http://schemas.microsoft.com/office/drawing/2014/main" id="{849B6DB6-758B-20F5-443A-4FA9CA8742B2}"/>
                </a:ext>
              </a:extLst>
            </p:cNvPr>
            <p:cNvCxnSpPr>
              <a:cxnSpLocks/>
              <a:stCxn id="2081" idx="6"/>
              <a:endCxn id="2085" idx="1"/>
            </p:cNvCxnSpPr>
            <p:nvPr/>
          </p:nvCxnSpPr>
          <p:spPr>
            <a:xfrm>
              <a:off x="1104764" y="2533644"/>
              <a:ext cx="535582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7" name="直接连接符 2096">
              <a:extLst>
                <a:ext uri="{FF2B5EF4-FFF2-40B4-BE49-F238E27FC236}">
                  <a16:creationId xmlns:a16="http://schemas.microsoft.com/office/drawing/2014/main" id="{B2127586-1435-20B9-5B59-AC31E3EDD51C}"/>
                </a:ext>
              </a:extLst>
            </p:cNvPr>
            <p:cNvCxnSpPr>
              <a:cxnSpLocks/>
              <a:stCxn id="2081" idx="5"/>
              <a:endCxn id="2086" idx="1"/>
            </p:cNvCxnSpPr>
            <p:nvPr/>
          </p:nvCxnSpPr>
          <p:spPr>
            <a:xfrm>
              <a:off x="1057501" y="264774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8" name="直接连接符 2097">
              <a:extLst>
                <a:ext uri="{FF2B5EF4-FFF2-40B4-BE49-F238E27FC236}">
                  <a16:creationId xmlns:a16="http://schemas.microsoft.com/office/drawing/2014/main" id="{EBC91203-2C1A-BEF3-A56E-F659B6D80F01}"/>
                </a:ext>
              </a:extLst>
            </p:cNvPr>
            <p:cNvCxnSpPr>
              <a:cxnSpLocks/>
              <a:stCxn id="2082" idx="7"/>
              <a:endCxn id="2084" idx="3"/>
            </p:cNvCxnSpPr>
            <p:nvPr/>
          </p:nvCxnSpPr>
          <p:spPr>
            <a:xfrm flipV="1">
              <a:off x="1057501" y="2322456"/>
              <a:ext cx="582845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9" name="直接连接符 2098">
              <a:extLst>
                <a:ext uri="{FF2B5EF4-FFF2-40B4-BE49-F238E27FC236}">
                  <a16:creationId xmlns:a16="http://schemas.microsoft.com/office/drawing/2014/main" id="{F880F29A-F2C4-9FC6-1EEA-8BA29F861777}"/>
                </a:ext>
              </a:extLst>
            </p:cNvPr>
            <p:cNvCxnSpPr>
              <a:cxnSpLocks/>
              <a:stCxn id="2082" idx="7"/>
              <a:endCxn id="2085" idx="2"/>
            </p:cNvCxnSpPr>
            <p:nvPr/>
          </p:nvCxnSpPr>
          <p:spPr>
            <a:xfrm flipV="1">
              <a:off x="1057501" y="285637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0" name="直接连接符 2099">
              <a:extLst>
                <a:ext uri="{FF2B5EF4-FFF2-40B4-BE49-F238E27FC236}">
                  <a16:creationId xmlns:a16="http://schemas.microsoft.com/office/drawing/2014/main" id="{5AF9A5CA-0B10-23E6-9FBA-8E145395342F}"/>
                </a:ext>
              </a:extLst>
            </p:cNvPr>
            <p:cNvCxnSpPr>
              <a:cxnSpLocks/>
              <a:stCxn id="2082" idx="5"/>
              <a:endCxn id="2086" idx="2"/>
            </p:cNvCxnSpPr>
            <p:nvPr/>
          </p:nvCxnSpPr>
          <p:spPr>
            <a:xfrm>
              <a:off x="1057501" y="3295766"/>
              <a:ext cx="530418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1" name="直接连接符 2100">
              <a:extLst>
                <a:ext uri="{FF2B5EF4-FFF2-40B4-BE49-F238E27FC236}">
                  <a16:creationId xmlns:a16="http://schemas.microsoft.com/office/drawing/2014/main" id="{78D7CCD1-31B2-EF4A-A7D5-32216BE1F05B}"/>
                </a:ext>
              </a:extLst>
            </p:cNvPr>
            <p:cNvCxnSpPr>
              <a:cxnSpLocks/>
              <a:stCxn id="2082" idx="5"/>
              <a:endCxn id="2087" idx="1"/>
            </p:cNvCxnSpPr>
            <p:nvPr/>
          </p:nvCxnSpPr>
          <p:spPr>
            <a:xfrm>
              <a:off x="1057501" y="329576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2" name="直接连接符 2101">
              <a:extLst>
                <a:ext uri="{FF2B5EF4-FFF2-40B4-BE49-F238E27FC236}">
                  <a16:creationId xmlns:a16="http://schemas.microsoft.com/office/drawing/2014/main" id="{85707EEE-77FF-A715-5ABF-10A361213298}"/>
                </a:ext>
              </a:extLst>
            </p:cNvPr>
            <p:cNvCxnSpPr>
              <a:cxnSpLocks/>
              <a:stCxn id="2083" idx="7"/>
              <a:endCxn id="2085" idx="3"/>
            </p:cNvCxnSpPr>
            <p:nvPr/>
          </p:nvCxnSpPr>
          <p:spPr>
            <a:xfrm flipV="1">
              <a:off x="1071588" y="2970476"/>
              <a:ext cx="568758" cy="74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3" name="直接连接符 2102">
              <a:extLst>
                <a:ext uri="{FF2B5EF4-FFF2-40B4-BE49-F238E27FC236}">
                  <a16:creationId xmlns:a16="http://schemas.microsoft.com/office/drawing/2014/main" id="{D0EA1D9C-A2E1-FBE5-7E0B-0C15A8D668DA}"/>
                </a:ext>
              </a:extLst>
            </p:cNvPr>
            <p:cNvCxnSpPr>
              <a:cxnSpLocks/>
              <a:stCxn id="2083" idx="6"/>
              <a:endCxn id="2086" idx="3"/>
            </p:cNvCxnSpPr>
            <p:nvPr/>
          </p:nvCxnSpPr>
          <p:spPr>
            <a:xfrm flipV="1">
              <a:off x="1118851" y="3618496"/>
              <a:ext cx="516331" cy="2111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4" name="直接连接符 2103">
              <a:extLst>
                <a:ext uri="{FF2B5EF4-FFF2-40B4-BE49-F238E27FC236}">
                  <a16:creationId xmlns:a16="http://schemas.microsoft.com/office/drawing/2014/main" id="{BCC21977-78D8-D054-87A0-5985A61FC2E9}"/>
                </a:ext>
              </a:extLst>
            </p:cNvPr>
            <p:cNvCxnSpPr>
              <a:cxnSpLocks/>
              <a:stCxn id="2083" idx="5"/>
              <a:endCxn id="2087" idx="2"/>
            </p:cNvCxnSpPr>
            <p:nvPr/>
          </p:nvCxnSpPr>
          <p:spPr>
            <a:xfrm>
              <a:off x="1071588" y="3943787"/>
              <a:ext cx="516331" cy="208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5" name="直接连接符 2104">
              <a:extLst>
                <a:ext uri="{FF2B5EF4-FFF2-40B4-BE49-F238E27FC236}">
                  <a16:creationId xmlns:a16="http://schemas.microsoft.com/office/drawing/2014/main" id="{95037690-1EBE-38D7-EFBD-B4FE38D2AD69}"/>
                </a:ext>
              </a:extLst>
            </p:cNvPr>
            <p:cNvCxnSpPr>
              <a:cxnSpLocks/>
              <a:stCxn id="2084" idx="6"/>
              <a:endCxn id="2088" idx="2"/>
            </p:cNvCxnSpPr>
            <p:nvPr/>
          </p:nvCxnSpPr>
          <p:spPr>
            <a:xfrm>
              <a:off x="1915813" y="2208354"/>
              <a:ext cx="49348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6" name="直接连接符 2105">
              <a:extLst>
                <a:ext uri="{FF2B5EF4-FFF2-40B4-BE49-F238E27FC236}">
                  <a16:creationId xmlns:a16="http://schemas.microsoft.com/office/drawing/2014/main" id="{1572D298-FAE7-D924-0640-E2A376486AA6}"/>
                </a:ext>
              </a:extLst>
            </p:cNvPr>
            <p:cNvCxnSpPr>
              <a:cxnSpLocks/>
              <a:endCxn id="2089" idx="2"/>
            </p:cNvCxnSpPr>
            <p:nvPr/>
          </p:nvCxnSpPr>
          <p:spPr>
            <a:xfrm>
              <a:off x="1910649" y="285637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7" name="直接连接符 2106">
              <a:extLst>
                <a:ext uri="{FF2B5EF4-FFF2-40B4-BE49-F238E27FC236}">
                  <a16:creationId xmlns:a16="http://schemas.microsoft.com/office/drawing/2014/main" id="{8D6D9E0B-77A0-45A7-EB7C-BA2D4939DA1E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35012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8" name="直接连接符 2107">
              <a:extLst>
                <a:ext uri="{FF2B5EF4-FFF2-40B4-BE49-F238E27FC236}">
                  <a16:creationId xmlns:a16="http://schemas.microsoft.com/office/drawing/2014/main" id="{2096D489-97CF-ADAD-A912-59F6F0A55444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41524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9" name="直接连接符 2108">
              <a:extLst>
                <a:ext uri="{FF2B5EF4-FFF2-40B4-BE49-F238E27FC236}">
                  <a16:creationId xmlns:a16="http://schemas.microsoft.com/office/drawing/2014/main" id="{CF934794-90D5-1BBC-4E9D-4DF752524254}"/>
                </a:ext>
              </a:extLst>
            </p:cNvPr>
            <p:cNvCxnSpPr>
              <a:cxnSpLocks/>
              <a:endCxn id="2094" idx="3"/>
            </p:cNvCxnSpPr>
            <p:nvPr/>
          </p:nvCxnSpPr>
          <p:spPr>
            <a:xfrm flipV="1">
              <a:off x="2733077" y="3941227"/>
              <a:ext cx="54591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0" name="直接连接符 2109">
              <a:extLst>
                <a:ext uri="{FF2B5EF4-FFF2-40B4-BE49-F238E27FC236}">
                  <a16:creationId xmlns:a16="http://schemas.microsoft.com/office/drawing/2014/main" id="{104AB773-9E05-86BE-DC33-DFF58864D85C}"/>
                </a:ext>
              </a:extLst>
            </p:cNvPr>
            <p:cNvCxnSpPr>
              <a:cxnSpLocks/>
              <a:stCxn id="2091" idx="7"/>
              <a:endCxn id="2093" idx="3"/>
            </p:cNvCxnSpPr>
            <p:nvPr/>
          </p:nvCxnSpPr>
          <p:spPr>
            <a:xfrm flipV="1">
              <a:off x="2679599" y="329320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1" name="直接连接符 2110">
              <a:extLst>
                <a:ext uri="{FF2B5EF4-FFF2-40B4-BE49-F238E27FC236}">
                  <a16:creationId xmlns:a16="http://schemas.microsoft.com/office/drawing/2014/main" id="{F8CA1846-EA25-B1FE-4F8D-0E7130A47AC8}"/>
                </a:ext>
              </a:extLst>
            </p:cNvPr>
            <p:cNvCxnSpPr>
              <a:cxnSpLocks/>
              <a:stCxn id="2088" idx="6"/>
              <a:endCxn id="2092" idx="1"/>
            </p:cNvCxnSpPr>
            <p:nvPr/>
          </p:nvCxnSpPr>
          <p:spPr>
            <a:xfrm>
              <a:off x="2732026" y="220835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2" name="直接连接符 2111">
              <a:extLst>
                <a:ext uri="{FF2B5EF4-FFF2-40B4-BE49-F238E27FC236}">
                  <a16:creationId xmlns:a16="http://schemas.microsoft.com/office/drawing/2014/main" id="{055F884D-D022-C74F-0202-CADD5D05572E}"/>
                </a:ext>
              </a:extLst>
            </p:cNvPr>
            <p:cNvCxnSpPr>
              <a:cxnSpLocks/>
              <a:stCxn id="2089" idx="7"/>
              <a:endCxn id="2092" idx="2"/>
            </p:cNvCxnSpPr>
            <p:nvPr/>
          </p:nvCxnSpPr>
          <p:spPr>
            <a:xfrm flipV="1">
              <a:off x="2684763" y="2531084"/>
              <a:ext cx="532874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3" name="直接连接符 2112">
              <a:extLst>
                <a:ext uri="{FF2B5EF4-FFF2-40B4-BE49-F238E27FC236}">
                  <a16:creationId xmlns:a16="http://schemas.microsoft.com/office/drawing/2014/main" id="{613D91C4-98CC-D66F-DF5D-9E21B307A482}"/>
                </a:ext>
              </a:extLst>
            </p:cNvPr>
            <p:cNvCxnSpPr>
              <a:cxnSpLocks/>
              <a:stCxn id="2090" idx="7"/>
              <a:endCxn id="2092" idx="3"/>
            </p:cNvCxnSpPr>
            <p:nvPr/>
          </p:nvCxnSpPr>
          <p:spPr>
            <a:xfrm flipV="1">
              <a:off x="2679599" y="264518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4" name="直接连接符 2113">
              <a:extLst>
                <a:ext uri="{FF2B5EF4-FFF2-40B4-BE49-F238E27FC236}">
                  <a16:creationId xmlns:a16="http://schemas.microsoft.com/office/drawing/2014/main" id="{7E818B7B-BE9A-B942-6594-EA4BD21E9145}"/>
                </a:ext>
              </a:extLst>
            </p:cNvPr>
            <p:cNvCxnSpPr>
              <a:cxnSpLocks/>
              <a:stCxn id="2085" idx="7"/>
              <a:endCxn id="2088" idx="3"/>
            </p:cNvCxnSpPr>
            <p:nvPr/>
          </p:nvCxnSpPr>
          <p:spPr>
            <a:xfrm flipV="1"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5" name="直接连接符 2114">
              <a:extLst>
                <a:ext uri="{FF2B5EF4-FFF2-40B4-BE49-F238E27FC236}">
                  <a16:creationId xmlns:a16="http://schemas.microsoft.com/office/drawing/2014/main" id="{54DF4620-9D34-A898-DF79-DAF096D7575B}"/>
                </a:ext>
              </a:extLst>
            </p:cNvPr>
            <p:cNvCxnSpPr>
              <a:cxnSpLocks/>
              <a:stCxn id="2084" idx="5"/>
              <a:endCxn id="2089" idx="1"/>
            </p:cNvCxnSpPr>
            <p:nvPr/>
          </p:nvCxnSpPr>
          <p:spPr>
            <a:xfrm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6" name="直接连接符 2115">
              <a:extLst>
                <a:ext uri="{FF2B5EF4-FFF2-40B4-BE49-F238E27FC236}">
                  <a16:creationId xmlns:a16="http://schemas.microsoft.com/office/drawing/2014/main" id="{B609419F-B55E-ED52-C9F7-F91F11271AFF}"/>
                </a:ext>
              </a:extLst>
            </p:cNvPr>
            <p:cNvCxnSpPr>
              <a:cxnSpLocks/>
              <a:stCxn id="2085" idx="5"/>
              <a:endCxn id="2090" idx="1"/>
            </p:cNvCxnSpPr>
            <p:nvPr/>
          </p:nvCxnSpPr>
          <p:spPr>
            <a:xfrm>
              <a:off x="1868550" y="2970476"/>
              <a:ext cx="582845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7" name="直接连接符 2116">
              <a:extLst>
                <a:ext uri="{FF2B5EF4-FFF2-40B4-BE49-F238E27FC236}">
                  <a16:creationId xmlns:a16="http://schemas.microsoft.com/office/drawing/2014/main" id="{97612700-8AA4-8C3D-3EF8-790097F58B6A}"/>
                </a:ext>
              </a:extLst>
            </p:cNvPr>
            <p:cNvCxnSpPr>
              <a:cxnSpLocks/>
              <a:stCxn id="2086" idx="7"/>
              <a:endCxn id="2089" idx="3"/>
            </p:cNvCxnSpPr>
            <p:nvPr/>
          </p:nvCxnSpPr>
          <p:spPr>
            <a:xfrm flipV="1">
              <a:off x="1863386" y="2970476"/>
              <a:ext cx="593173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8" name="直接连接符 2117">
              <a:extLst>
                <a:ext uri="{FF2B5EF4-FFF2-40B4-BE49-F238E27FC236}">
                  <a16:creationId xmlns:a16="http://schemas.microsoft.com/office/drawing/2014/main" id="{993BF70D-0F06-EC51-54CF-119C42BA4BD8}"/>
                </a:ext>
              </a:extLst>
            </p:cNvPr>
            <p:cNvCxnSpPr>
              <a:cxnSpLocks/>
              <a:stCxn id="2086" idx="5"/>
              <a:endCxn id="2091" idx="1"/>
            </p:cNvCxnSpPr>
            <p:nvPr/>
          </p:nvCxnSpPr>
          <p:spPr>
            <a:xfrm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9" name="直接连接符 2118">
              <a:extLst>
                <a:ext uri="{FF2B5EF4-FFF2-40B4-BE49-F238E27FC236}">
                  <a16:creationId xmlns:a16="http://schemas.microsoft.com/office/drawing/2014/main" id="{33FF8F89-EB1F-58CB-0B04-63A988B76864}"/>
                </a:ext>
              </a:extLst>
            </p:cNvPr>
            <p:cNvCxnSpPr>
              <a:cxnSpLocks/>
              <a:stCxn id="2087" idx="7"/>
              <a:endCxn id="2090" idx="3"/>
            </p:cNvCxnSpPr>
            <p:nvPr/>
          </p:nvCxnSpPr>
          <p:spPr>
            <a:xfrm flipV="1"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0" name="直接连接符 2119">
              <a:extLst>
                <a:ext uri="{FF2B5EF4-FFF2-40B4-BE49-F238E27FC236}">
                  <a16:creationId xmlns:a16="http://schemas.microsoft.com/office/drawing/2014/main" id="{246D0CCA-DA5B-BCA1-EAC7-FDB06C91CA09}"/>
                </a:ext>
              </a:extLst>
            </p:cNvPr>
            <p:cNvCxnSpPr>
              <a:cxnSpLocks/>
              <a:stCxn id="2089" idx="6"/>
              <a:endCxn id="2093" idx="1"/>
            </p:cNvCxnSpPr>
            <p:nvPr/>
          </p:nvCxnSpPr>
          <p:spPr>
            <a:xfrm>
              <a:off x="2732026" y="285637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1" name="直接连接符 2120">
              <a:extLst>
                <a:ext uri="{FF2B5EF4-FFF2-40B4-BE49-F238E27FC236}">
                  <a16:creationId xmlns:a16="http://schemas.microsoft.com/office/drawing/2014/main" id="{94AC55AD-CDF4-F478-0B75-36F7B4BE3F66}"/>
                </a:ext>
              </a:extLst>
            </p:cNvPr>
            <p:cNvCxnSpPr>
              <a:cxnSpLocks/>
              <a:stCxn id="2090" idx="6"/>
              <a:endCxn id="2093" idx="3"/>
            </p:cNvCxnSpPr>
            <p:nvPr/>
          </p:nvCxnSpPr>
          <p:spPr>
            <a:xfrm flipV="1">
              <a:off x="2726862" y="3293206"/>
              <a:ext cx="538038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2" name="直接连接符 2121">
              <a:extLst>
                <a:ext uri="{FF2B5EF4-FFF2-40B4-BE49-F238E27FC236}">
                  <a16:creationId xmlns:a16="http://schemas.microsoft.com/office/drawing/2014/main" id="{F50813E9-FFF8-FA83-E470-6021447DC624}"/>
                </a:ext>
              </a:extLst>
            </p:cNvPr>
            <p:cNvCxnSpPr>
              <a:cxnSpLocks/>
              <a:stCxn id="2090" idx="5"/>
              <a:endCxn id="2094" idx="2"/>
            </p:cNvCxnSpPr>
            <p:nvPr/>
          </p:nvCxnSpPr>
          <p:spPr>
            <a:xfrm>
              <a:off x="2679599" y="3618496"/>
              <a:ext cx="552125" cy="208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3" name="直接连接符 2122">
              <a:extLst>
                <a:ext uri="{FF2B5EF4-FFF2-40B4-BE49-F238E27FC236}">
                  <a16:creationId xmlns:a16="http://schemas.microsoft.com/office/drawing/2014/main" id="{71B1F719-75C7-B5B8-5289-7E593BF3E561}"/>
                </a:ext>
              </a:extLst>
            </p:cNvPr>
            <p:cNvCxnSpPr>
              <a:cxnSpLocks/>
              <a:stCxn id="2088" idx="5"/>
              <a:endCxn id="2093" idx="1"/>
            </p:cNvCxnSpPr>
            <p:nvPr/>
          </p:nvCxnSpPr>
          <p:spPr>
            <a:xfrm>
              <a:off x="2684763" y="2322456"/>
              <a:ext cx="580137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4" name="直接连接符 2123">
              <a:extLst>
                <a:ext uri="{FF2B5EF4-FFF2-40B4-BE49-F238E27FC236}">
                  <a16:creationId xmlns:a16="http://schemas.microsoft.com/office/drawing/2014/main" id="{6FDC667A-5729-70D3-D75A-66C986A85140}"/>
                </a:ext>
              </a:extLst>
            </p:cNvPr>
            <p:cNvCxnSpPr>
              <a:cxnSpLocks/>
              <a:stCxn id="2089" idx="5"/>
              <a:endCxn id="2094" idx="1"/>
            </p:cNvCxnSpPr>
            <p:nvPr/>
          </p:nvCxnSpPr>
          <p:spPr>
            <a:xfrm>
              <a:off x="2684763" y="2970476"/>
              <a:ext cx="594224" cy="7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76" name="文本框 2075">
            <a:extLst>
              <a:ext uri="{FF2B5EF4-FFF2-40B4-BE49-F238E27FC236}">
                <a16:creationId xmlns:a16="http://schemas.microsoft.com/office/drawing/2014/main" id="{E0A28C4A-F203-547F-2E9C-EFB8091C722D}"/>
              </a:ext>
            </a:extLst>
          </p:cNvPr>
          <p:cNvSpPr txBox="1"/>
          <p:nvPr/>
        </p:nvSpPr>
        <p:spPr>
          <a:xfrm>
            <a:off x="2530980" y="5871770"/>
            <a:ext cx="1122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GPU: 2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F5D86D1-BAEF-3A35-64AC-AD5A49B67D90}"/>
              </a:ext>
            </a:extLst>
          </p:cNvPr>
          <p:cNvSpPr/>
          <p:nvPr/>
        </p:nvSpPr>
        <p:spPr>
          <a:xfrm>
            <a:off x="4182532" y="4011581"/>
            <a:ext cx="1327378" cy="22534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026A6B96-1DEC-7FC7-7675-B4F81E96007A}"/>
              </a:ext>
            </a:extLst>
          </p:cNvPr>
          <p:cNvSpPr/>
          <p:nvPr/>
        </p:nvSpPr>
        <p:spPr>
          <a:xfrm>
            <a:off x="4230908" y="4080818"/>
            <a:ext cx="1225295" cy="103711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BEDA579-959F-4CA9-E2E0-E8ED8477970D}"/>
              </a:ext>
            </a:extLst>
          </p:cNvPr>
          <p:cNvGrpSpPr/>
          <p:nvPr/>
        </p:nvGrpSpPr>
        <p:grpSpPr>
          <a:xfrm>
            <a:off x="4283415" y="4156871"/>
            <a:ext cx="1120236" cy="885008"/>
            <a:chOff x="782034" y="2046989"/>
            <a:chExt cx="2772420" cy="226679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3CE0428-F8D8-0759-2509-98BB9CACC7E5}"/>
                </a:ext>
              </a:extLst>
            </p:cNvPr>
            <p:cNvSpPr/>
            <p:nvPr/>
          </p:nvSpPr>
          <p:spPr>
            <a:xfrm>
              <a:off x="782034" y="237227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CE46614-3F9C-1B3D-51BF-CB164E720355}"/>
                </a:ext>
              </a:extLst>
            </p:cNvPr>
            <p:cNvSpPr/>
            <p:nvPr/>
          </p:nvSpPr>
          <p:spPr>
            <a:xfrm>
              <a:off x="782034" y="302029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1901370-A1E1-5506-A2FD-EDF2AED98EBE}"/>
                </a:ext>
              </a:extLst>
            </p:cNvPr>
            <p:cNvSpPr/>
            <p:nvPr/>
          </p:nvSpPr>
          <p:spPr>
            <a:xfrm>
              <a:off x="796121" y="3668320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9232A33-3D61-FF33-B66E-A59A522D0548}"/>
                </a:ext>
              </a:extLst>
            </p:cNvPr>
            <p:cNvSpPr/>
            <p:nvPr/>
          </p:nvSpPr>
          <p:spPr>
            <a:xfrm>
              <a:off x="1593083" y="204698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9D35A93-9EBF-3864-B4E2-7171C78A2AAA}"/>
                </a:ext>
              </a:extLst>
            </p:cNvPr>
            <p:cNvSpPr/>
            <p:nvPr/>
          </p:nvSpPr>
          <p:spPr>
            <a:xfrm>
              <a:off x="1593083" y="269500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0758653-8E8A-BBFC-BB46-9E553235A97D}"/>
                </a:ext>
              </a:extLst>
            </p:cNvPr>
            <p:cNvSpPr/>
            <p:nvPr/>
          </p:nvSpPr>
          <p:spPr>
            <a:xfrm>
              <a:off x="1587919" y="334302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9B87133-A3CD-EC68-1800-51F56BAA9DDE}"/>
                </a:ext>
              </a:extLst>
            </p:cNvPr>
            <p:cNvSpPr/>
            <p:nvPr/>
          </p:nvSpPr>
          <p:spPr>
            <a:xfrm>
              <a:off x="1587919" y="399104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B5D9647-FFF2-8903-7243-22B248E97260}"/>
                </a:ext>
              </a:extLst>
            </p:cNvPr>
            <p:cNvSpPr/>
            <p:nvPr/>
          </p:nvSpPr>
          <p:spPr>
            <a:xfrm>
              <a:off x="2409296" y="204698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966F282-C569-BFF7-580C-B991B19AE3AF}"/>
                </a:ext>
              </a:extLst>
            </p:cNvPr>
            <p:cNvSpPr/>
            <p:nvPr/>
          </p:nvSpPr>
          <p:spPr>
            <a:xfrm>
              <a:off x="2409296" y="269500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B1D8297-EB46-DBDA-CB05-59284B55BD1E}"/>
                </a:ext>
              </a:extLst>
            </p:cNvPr>
            <p:cNvSpPr/>
            <p:nvPr/>
          </p:nvSpPr>
          <p:spPr>
            <a:xfrm>
              <a:off x="2404132" y="334302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C4698DC-CA08-C4B9-176F-8FDAFE0B9747}"/>
                </a:ext>
              </a:extLst>
            </p:cNvPr>
            <p:cNvSpPr/>
            <p:nvPr/>
          </p:nvSpPr>
          <p:spPr>
            <a:xfrm>
              <a:off x="2404132" y="399104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4CAA81B-4F5C-5D28-6A93-F9C4DBBB58D7}"/>
                </a:ext>
              </a:extLst>
            </p:cNvPr>
            <p:cNvSpPr/>
            <p:nvPr/>
          </p:nvSpPr>
          <p:spPr>
            <a:xfrm>
              <a:off x="3217637" y="236971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98B97DCD-4FF8-2EB2-A0F1-940D4722ECFD}"/>
                </a:ext>
              </a:extLst>
            </p:cNvPr>
            <p:cNvSpPr/>
            <p:nvPr/>
          </p:nvSpPr>
          <p:spPr>
            <a:xfrm>
              <a:off x="3217637" y="301773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85ED826-A83F-91EA-C82E-0A0AAA8E256B}"/>
                </a:ext>
              </a:extLst>
            </p:cNvPr>
            <p:cNvSpPr/>
            <p:nvPr/>
          </p:nvSpPr>
          <p:spPr>
            <a:xfrm>
              <a:off x="3231724" y="3665760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ED358BF-04B1-6D5B-A1B3-D7F51A356FE9}"/>
                </a:ext>
              </a:extLst>
            </p:cNvPr>
            <p:cNvCxnSpPr>
              <a:cxnSpLocks/>
              <a:stCxn id="35" idx="7"/>
              <a:endCxn id="39" idx="2"/>
            </p:cNvCxnSpPr>
            <p:nvPr/>
          </p:nvCxnSpPr>
          <p:spPr>
            <a:xfrm flipV="1">
              <a:off x="1057501" y="220835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457723B4-0F8C-2293-C18E-8460C843696A}"/>
                </a:ext>
              </a:extLst>
            </p:cNvPr>
            <p:cNvCxnSpPr>
              <a:cxnSpLocks/>
              <a:stCxn id="35" idx="6"/>
              <a:endCxn id="40" idx="1"/>
            </p:cNvCxnSpPr>
            <p:nvPr/>
          </p:nvCxnSpPr>
          <p:spPr>
            <a:xfrm>
              <a:off x="1104764" y="2533644"/>
              <a:ext cx="535582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772C3CD-21EA-FD06-C307-568C4E927280}"/>
                </a:ext>
              </a:extLst>
            </p:cNvPr>
            <p:cNvCxnSpPr>
              <a:cxnSpLocks/>
              <a:stCxn id="35" idx="5"/>
              <a:endCxn id="41" idx="1"/>
            </p:cNvCxnSpPr>
            <p:nvPr/>
          </p:nvCxnSpPr>
          <p:spPr>
            <a:xfrm>
              <a:off x="1057501" y="264774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6B760893-71E4-846F-6AD3-854470527881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1057501" y="2322456"/>
              <a:ext cx="582845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F23956B9-1723-136C-5A23-CE8A2B30F6B9}"/>
                </a:ext>
              </a:extLst>
            </p:cNvPr>
            <p:cNvCxnSpPr>
              <a:cxnSpLocks/>
              <a:stCxn id="36" idx="7"/>
              <a:endCxn id="40" idx="2"/>
            </p:cNvCxnSpPr>
            <p:nvPr/>
          </p:nvCxnSpPr>
          <p:spPr>
            <a:xfrm flipV="1">
              <a:off x="1057501" y="285637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8" name="直接连接符 2047">
              <a:extLst>
                <a:ext uri="{FF2B5EF4-FFF2-40B4-BE49-F238E27FC236}">
                  <a16:creationId xmlns:a16="http://schemas.microsoft.com/office/drawing/2014/main" id="{A1134684-60A2-23F0-094C-BD2C6664B384}"/>
                </a:ext>
              </a:extLst>
            </p:cNvPr>
            <p:cNvCxnSpPr>
              <a:cxnSpLocks/>
              <a:stCxn id="36" idx="5"/>
              <a:endCxn id="41" idx="2"/>
            </p:cNvCxnSpPr>
            <p:nvPr/>
          </p:nvCxnSpPr>
          <p:spPr>
            <a:xfrm>
              <a:off x="1057501" y="3295766"/>
              <a:ext cx="530418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9" name="直接连接符 2048">
              <a:extLst>
                <a:ext uri="{FF2B5EF4-FFF2-40B4-BE49-F238E27FC236}">
                  <a16:creationId xmlns:a16="http://schemas.microsoft.com/office/drawing/2014/main" id="{5988B0FD-1D52-C7E9-0B9F-EA3A24A7A4D2}"/>
                </a:ext>
              </a:extLst>
            </p:cNvPr>
            <p:cNvCxnSpPr>
              <a:cxnSpLocks/>
              <a:stCxn id="36" idx="5"/>
              <a:endCxn id="42" idx="1"/>
            </p:cNvCxnSpPr>
            <p:nvPr/>
          </p:nvCxnSpPr>
          <p:spPr>
            <a:xfrm>
              <a:off x="1057501" y="329576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0" name="直接连接符 2049">
              <a:extLst>
                <a:ext uri="{FF2B5EF4-FFF2-40B4-BE49-F238E27FC236}">
                  <a16:creationId xmlns:a16="http://schemas.microsoft.com/office/drawing/2014/main" id="{AECFD6B5-9DF1-AA19-4F15-7BE804E26011}"/>
                </a:ext>
              </a:extLst>
            </p:cNvPr>
            <p:cNvCxnSpPr>
              <a:cxnSpLocks/>
              <a:stCxn id="37" idx="7"/>
              <a:endCxn id="40" idx="3"/>
            </p:cNvCxnSpPr>
            <p:nvPr/>
          </p:nvCxnSpPr>
          <p:spPr>
            <a:xfrm flipV="1">
              <a:off x="1071588" y="2970476"/>
              <a:ext cx="568758" cy="74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1" name="直接连接符 2050">
              <a:extLst>
                <a:ext uri="{FF2B5EF4-FFF2-40B4-BE49-F238E27FC236}">
                  <a16:creationId xmlns:a16="http://schemas.microsoft.com/office/drawing/2014/main" id="{F5858005-AE94-A410-DCD5-5E118D0BF4D8}"/>
                </a:ext>
              </a:extLst>
            </p:cNvPr>
            <p:cNvCxnSpPr>
              <a:cxnSpLocks/>
              <a:stCxn id="37" idx="6"/>
              <a:endCxn id="41" idx="3"/>
            </p:cNvCxnSpPr>
            <p:nvPr/>
          </p:nvCxnSpPr>
          <p:spPr>
            <a:xfrm flipV="1">
              <a:off x="1118851" y="3618496"/>
              <a:ext cx="516331" cy="2111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2" name="直接连接符 2051">
              <a:extLst>
                <a:ext uri="{FF2B5EF4-FFF2-40B4-BE49-F238E27FC236}">
                  <a16:creationId xmlns:a16="http://schemas.microsoft.com/office/drawing/2014/main" id="{837A540E-1A4C-A345-BD25-A732F686317F}"/>
                </a:ext>
              </a:extLst>
            </p:cNvPr>
            <p:cNvCxnSpPr>
              <a:cxnSpLocks/>
              <a:stCxn id="37" idx="5"/>
              <a:endCxn id="42" idx="2"/>
            </p:cNvCxnSpPr>
            <p:nvPr/>
          </p:nvCxnSpPr>
          <p:spPr>
            <a:xfrm>
              <a:off x="1071588" y="3943787"/>
              <a:ext cx="516331" cy="208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3" name="直接连接符 2052">
              <a:extLst>
                <a:ext uri="{FF2B5EF4-FFF2-40B4-BE49-F238E27FC236}">
                  <a16:creationId xmlns:a16="http://schemas.microsoft.com/office/drawing/2014/main" id="{F6875EF6-5F85-C571-3E43-5CD329BB915D}"/>
                </a:ext>
              </a:extLst>
            </p:cNvPr>
            <p:cNvCxnSpPr>
              <a:cxnSpLocks/>
              <a:stCxn id="39" idx="6"/>
              <a:endCxn id="43" idx="2"/>
            </p:cNvCxnSpPr>
            <p:nvPr/>
          </p:nvCxnSpPr>
          <p:spPr>
            <a:xfrm>
              <a:off x="1915813" y="2208354"/>
              <a:ext cx="49348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5" name="直接连接符 2054">
              <a:extLst>
                <a:ext uri="{FF2B5EF4-FFF2-40B4-BE49-F238E27FC236}">
                  <a16:creationId xmlns:a16="http://schemas.microsoft.com/office/drawing/2014/main" id="{249F9320-7AAE-85EE-A552-A3D2420D9F2A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1910649" y="285637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6" name="直接连接符 2055">
              <a:extLst>
                <a:ext uri="{FF2B5EF4-FFF2-40B4-BE49-F238E27FC236}">
                  <a16:creationId xmlns:a16="http://schemas.microsoft.com/office/drawing/2014/main" id="{B3590B23-21DC-2722-2D2B-0F4F0018A82C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35012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7" name="直接连接符 2056">
              <a:extLst>
                <a:ext uri="{FF2B5EF4-FFF2-40B4-BE49-F238E27FC236}">
                  <a16:creationId xmlns:a16="http://schemas.microsoft.com/office/drawing/2014/main" id="{651C3B9C-9B1C-6E20-F6F6-B84C772D4D1D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41524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8" name="直接连接符 2057">
              <a:extLst>
                <a:ext uri="{FF2B5EF4-FFF2-40B4-BE49-F238E27FC236}">
                  <a16:creationId xmlns:a16="http://schemas.microsoft.com/office/drawing/2014/main" id="{14FD4218-B8FC-3CDE-8358-30A359413E73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V="1">
              <a:off x="2733077" y="3941227"/>
              <a:ext cx="54591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9" name="直接连接符 2058">
              <a:extLst>
                <a:ext uri="{FF2B5EF4-FFF2-40B4-BE49-F238E27FC236}">
                  <a16:creationId xmlns:a16="http://schemas.microsoft.com/office/drawing/2014/main" id="{6D56F141-8D79-16E1-4AD2-F4A25D62EA24}"/>
                </a:ext>
              </a:extLst>
            </p:cNvPr>
            <p:cNvCxnSpPr>
              <a:cxnSpLocks/>
              <a:stCxn id="46" idx="7"/>
              <a:endCxn id="48" idx="3"/>
            </p:cNvCxnSpPr>
            <p:nvPr/>
          </p:nvCxnSpPr>
          <p:spPr>
            <a:xfrm flipV="1">
              <a:off x="2679599" y="329320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0" name="直接连接符 2059">
              <a:extLst>
                <a:ext uri="{FF2B5EF4-FFF2-40B4-BE49-F238E27FC236}">
                  <a16:creationId xmlns:a16="http://schemas.microsoft.com/office/drawing/2014/main" id="{84F398DD-18EA-9E78-9A57-CAADF3AC28F5}"/>
                </a:ext>
              </a:extLst>
            </p:cNvPr>
            <p:cNvCxnSpPr>
              <a:cxnSpLocks/>
              <a:stCxn id="43" idx="6"/>
              <a:endCxn id="47" idx="1"/>
            </p:cNvCxnSpPr>
            <p:nvPr/>
          </p:nvCxnSpPr>
          <p:spPr>
            <a:xfrm>
              <a:off x="2732026" y="220835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1" name="直接连接符 2060">
              <a:extLst>
                <a:ext uri="{FF2B5EF4-FFF2-40B4-BE49-F238E27FC236}">
                  <a16:creationId xmlns:a16="http://schemas.microsoft.com/office/drawing/2014/main" id="{868EB954-DC88-2A44-37BD-A88E5443C24B}"/>
                </a:ext>
              </a:extLst>
            </p:cNvPr>
            <p:cNvCxnSpPr>
              <a:cxnSpLocks/>
              <a:stCxn id="44" idx="7"/>
              <a:endCxn id="47" idx="2"/>
            </p:cNvCxnSpPr>
            <p:nvPr/>
          </p:nvCxnSpPr>
          <p:spPr>
            <a:xfrm flipV="1">
              <a:off x="2684763" y="2531084"/>
              <a:ext cx="532874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2" name="直接连接符 2061">
              <a:extLst>
                <a:ext uri="{FF2B5EF4-FFF2-40B4-BE49-F238E27FC236}">
                  <a16:creationId xmlns:a16="http://schemas.microsoft.com/office/drawing/2014/main" id="{095D9F7F-E1EB-E17A-2044-7B18591D955B}"/>
                </a:ext>
              </a:extLst>
            </p:cNvPr>
            <p:cNvCxnSpPr>
              <a:cxnSpLocks/>
              <a:stCxn id="45" idx="7"/>
              <a:endCxn id="47" idx="3"/>
            </p:cNvCxnSpPr>
            <p:nvPr/>
          </p:nvCxnSpPr>
          <p:spPr>
            <a:xfrm flipV="1">
              <a:off x="2679599" y="264518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3" name="直接连接符 2062">
              <a:extLst>
                <a:ext uri="{FF2B5EF4-FFF2-40B4-BE49-F238E27FC236}">
                  <a16:creationId xmlns:a16="http://schemas.microsoft.com/office/drawing/2014/main" id="{86A1D1F9-7182-450D-C78F-1AD9B5D7BAEE}"/>
                </a:ext>
              </a:extLst>
            </p:cNvPr>
            <p:cNvCxnSpPr>
              <a:cxnSpLocks/>
              <a:stCxn id="40" idx="7"/>
              <a:endCxn id="43" idx="3"/>
            </p:cNvCxnSpPr>
            <p:nvPr/>
          </p:nvCxnSpPr>
          <p:spPr>
            <a:xfrm flipV="1"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4" name="直接连接符 2063">
              <a:extLst>
                <a:ext uri="{FF2B5EF4-FFF2-40B4-BE49-F238E27FC236}">
                  <a16:creationId xmlns:a16="http://schemas.microsoft.com/office/drawing/2014/main" id="{0527F097-4DB1-6DB5-D633-F44BC33D1D52}"/>
                </a:ext>
              </a:extLst>
            </p:cNvPr>
            <p:cNvCxnSpPr>
              <a:cxnSpLocks/>
              <a:stCxn id="39" idx="5"/>
              <a:endCxn id="44" idx="1"/>
            </p:cNvCxnSpPr>
            <p:nvPr/>
          </p:nvCxnSpPr>
          <p:spPr>
            <a:xfrm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5" name="直接连接符 2064">
              <a:extLst>
                <a:ext uri="{FF2B5EF4-FFF2-40B4-BE49-F238E27FC236}">
                  <a16:creationId xmlns:a16="http://schemas.microsoft.com/office/drawing/2014/main" id="{703EB75C-3F69-8212-10BB-7E1FB908AB70}"/>
                </a:ext>
              </a:extLst>
            </p:cNvPr>
            <p:cNvCxnSpPr>
              <a:cxnSpLocks/>
              <a:stCxn id="40" idx="5"/>
              <a:endCxn id="45" idx="1"/>
            </p:cNvCxnSpPr>
            <p:nvPr/>
          </p:nvCxnSpPr>
          <p:spPr>
            <a:xfrm>
              <a:off x="1868550" y="2970476"/>
              <a:ext cx="582845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6" name="直接连接符 2065">
              <a:extLst>
                <a:ext uri="{FF2B5EF4-FFF2-40B4-BE49-F238E27FC236}">
                  <a16:creationId xmlns:a16="http://schemas.microsoft.com/office/drawing/2014/main" id="{33B1B12E-DD4C-E646-BC1B-3A4EDED43619}"/>
                </a:ext>
              </a:extLst>
            </p:cNvPr>
            <p:cNvCxnSpPr>
              <a:cxnSpLocks/>
              <a:stCxn id="41" idx="7"/>
              <a:endCxn id="44" idx="3"/>
            </p:cNvCxnSpPr>
            <p:nvPr/>
          </p:nvCxnSpPr>
          <p:spPr>
            <a:xfrm flipV="1">
              <a:off x="1863386" y="2970476"/>
              <a:ext cx="593173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7" name="直接连接符 2066">
              <a:extLst>
                <a:ext uri="{FF2B5EF4-FFF2-40B4-BE49-F238E27FC236}">
                  <a16:creationId xmlns:a16="http://schemas.microsoft.com/office/drawing/2014/main" id="{5CA50EA2-1B18-BDD8-E250-FD6B6498639A}"/>
                </a:ext>
              </a:extLst>
            </p:cNvPr>
            <p:cNvCxnSpPr>
              <a:cxnSpLocks/>
              <a:stCxn id="41" idx="5"/>
              <a:endCxn id="46" idx="1"/>
            </p:cNvCxnSpPr>
            <p:nvPr/>
          </p:nvCxnSpPr>
          <p:spPr>
            <a:xfrm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9" name="直接连接符 2068">
              <a:extLst>
                <a:ext uri="{FF2B5EF4-FFF2-40B4-BE49-F238E27FC236}">
                  <a16:creationId xmlns:a16="http://schemas.microsoft.com/office/drawing/2014/main" id="{CFCCC76B-87BE-BCFE-DFF3-3885005AF8DB}"/>
                </a:ext>
              </a:extLst>
            </p:cNvPr>
            <p:cNvCxnSpPr>
              <a:cxnSpLocks/>
              <a:stCxn id="42" idx="7"/>
              <a:endCxn id="45" idx="3"/>
            </p:cNvCxnSpPr>
            <p:nvPr/>
          </p:nvCxnSpPr>
          <p:spPr>
            <a:xfrm flipV="1"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0" name="直接连接符 2069">
              <a:extLst>
                <a:ext uri="{FF2B5EF4-FFF2-40B4-BE49-F238E27FC236}">
                  <a16:creationId xmlns:a16="http://schemas.microsoft.com/office/drawing/2014/main" id="{47A2028C-537F-A870-6CDB-92885DE115D0}"/>
                </a:ext>
              </a:extLst>
            </p:cNvPr>
            <p:cNvCxnSpPr>
              <a:cxnSpLocks/>
              <a:stCxn id="44" idx="6"/>
              <a:endCxn id="48" idx="1"/>
            </p:cNvCxnSpPr>
            <p:nvPr/>
          </p:nvCxnSpPr>
          <p:spPr>
            <a:xfrm>
              <a:off x="2732026" y="285637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1" name="直接连接符 2070">
              <a:extLst>
                <a:ext uri="{FF2B5EF4-FFF2-40B4-BE49-F238E27FC236}">
                  <a16:creationId xmlns:a16="http://schemas.microsoft.com/office/drawing/2014/main" id="{BFDB58E1-6C1D-2797-BB21-E665DEEA260C}"/>
                </a:ext>
              </a:extLst>
            </p:cNvPr>
            <p:cNvCxnSpPr>
              <a:cxnSpLocks/>
              <a:stCxn id="45" idx="6"/>
              <a:endCxn id="48" idx="3"/>
            </p:cNvCxnSpPr>
            <p:nvPr/>
          </p:nvCxnSpPr>
          <p:spPr>
            <a:xfrm flipV="1">
              <a:off x="2726862" y="3293206"/>
              <a:ext cx="538038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2" name="直接连接符 2071">
              <a:extLst>
                <a:ext uri="{FF2B5EF4-FFF2-40B4-BE49-F238E27FC236}">
                  <a16:creationId xmlns:a16="http://schemas.microsoft.com/office/drawing/2014/main" id="{E3E46180-CA25-8609-C533-98ED80813FEF}"/>
                </a:ext>
              </a:extLst>
            </p:cNvPr>
            <p:cNvCxnSpPr>
              <a:cxnSpLocks/>
              <a:stCxn id="45" idx="5"/>
              <a:endCxn id="49" idx="2"/>
            </p:cNvCxnSpPr>
            <p:nvPr/>
          </p:nvCxnSpPr>
          <p:spPr>
            <a:xfrm>
              <a:off x="2679599" y="3618496"/>
              <a:ext cx="552125" cy="208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3" name="直接连接符 2072">
              <a:extLst>
                <a:ext uri="{FF2B5EF4-FFF2-40B4-BE49-F238E27FC236}">
                  <a16:creationId xmlns:a16="http://schemas.microsoft.com/office/drawing/2014/main" id="{26725301-3570-A0AB-30F5-2AA01E08DE9C}"/>
                </a:ext>
              </a:extLst>
            </p:cNvPr>
            <p:cNvCxnSpPr>
              <a:cxnSpLocks/>
              <a:stCxn id="43" idx="5"/>
              <a:endCxn id="48" idx="1"/>
            </p:cNvCxnSpPr>
            <p:nvPr/>
          </p:nvCxnSpPr>
          <p:spPr>
            <a:xfrm>
              <a:off x="2684763" y="2322456"/>
              <a:ext cx="580137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4" name="直接连接符 2073">
              <a:extLst>
                <a:ext uri="{FF2B5EF4-FFF2-40B4-BE49-F238E27FC236}">
                  <a16:creationId xmlns:a16="http://schemas.microsoft.com/office/drawing/2014/main" id="{CCD5B959-995C-D97E-F071-802EE710A294}"/>
                </a:ext>
              </a:extLst>
            </p:cNvPr>
            <p:cNvCxnSpPr>
              <a:cxnSpLocks/>
              <a:stCxn id="44" idx="5"/>
              <a:endCxn id="49" idx="1"/>
            </p:cNvCxnSpPr>
            <p:nvPr/>
          </p:nvCxnSpPr>
          <p:spPr>
            <a:xfrm>
              <a:off x="2684763" y="2970476"/>
              <a:ext cx="594224" cy="7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4D93891-3B64-D479-22FF-EC8D939BE777}"/>
              </a:ext>
            </a:extLst>
          </p:cNvPr>
          <p:cNvSpPr txBox="1"/>
          <p:nvPr/>
        </p:nvSpPr>
        <p:spPr>
          <a:xfrm>
            <a:off x="4310901" y="5871770"/>
            <a:ext cx="1122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GPU: 3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7CAF74C-E22F-D308-08F8-6A0E1DF465C8}"/>
              </a:ext>
            </a:extLst>
          </p:cNvPr>
          <p:cNvSpPr txBox="1"/>
          <p:nvPr/>
        </p:nvSpPr>
        <p:spPr>
          <a:xfrm>
            <a:off x="3686541" y="479506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ptos" panose="020B0004020202020204" pitchFamily="34" charset="0"/>
              </a:rPr>
              <a:t>…</a:t>
            </a:r>
            <a:endParaRPr lang="zh-CN" altLang="en-US" sz="3200" dirty="0">
              <a:latin typeface="Aptos" panose="020B000402020202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9B9AA7D-5196-D12D-2ADE-FEBFD9A6E272}"/>
              </a:ext>
            </a:extLst>
          </p:cNvPr>
          <p:cNvCxnSpPr>
            <a:cxnSpLocks/>
            <a:stCxn id="2176" idx="2"/>
          </p:cNvCxnSpPr>
          <p:nvPr/>
        </p:nvCxnSpPr>
        <p:spPr>
          <a:xfrm>
            <a:off x="3040543" y="3031187"/>
            <a:ext cx="1" cy="881197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467270E-EED2-3CA6-A943-BC57689FE930}"/>
              </a:ext>
            </a:extLst>
          </p:cNvPr>
          <p:cNvCxnSpPr>
            <a:cxnSpLocks/>
          </p:cNvCxnSpPr>
          <p:nvPr/>
        </p:nvCxnSpPr>
        <p:spPr>
          <a:xfrm flipH="1" flipV="1">
            <a:off x="3270233" y="3025753"/>
            <a:ext cx="1591213" cy="886632"/>
          </a:xfrm>
          <a:prstGeom prst="straightConnector1">
            <a:avLst/>
          </a:prstGeom>
          <a:ln w="5715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96" name="Picture 4">
            <a:extLst>
              <a:ext uri="{FF2B5EF4-FFF2-40B4-BE49-F238E27FC236}">
                <a16:creationId xmlns:a16="http://schemas.microsoft.com/office/drawing/2014/main" id="{469D56AF-AD4E-DD04-4486-9D009009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50" y="4954631"/>
            <a:ext cx="1247805" cy="12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7" name="Picture 4">
            <a:extLst>
              <a:ext uri="{FF2B5EF4-FFF2-40B4-BE49-F238E27FC236}">
                <a16:creationId xmlns:a16="http://schemas.microsoft.com/office/drawing/2014/main" id="{82B5D75F-3D00-0969-426E-31DCFD62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8484" y="4951214"/>
            <a:ext cx="1247805" cy="12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8" name="Picture 4">
            <a:extLst>
              <a:ext uri="{FF2B5EF4-FFF2-40B4-BE49-F238E27FC236}">
                <a16:creationId xmlns:a16="http://schemas.microsoft.com/office/drawing/2014/main" id="{86C1E6F7-9197-B7A3-3AB5-0B21BCFD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2318" y="4957402"/>
            <a:ext cx="1247805" cy="12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7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88BEB6-2948-953F-571C-AEDB5A37D077}"/>
              </a:ext>
            </a:extLst>
          </p:cNvPr>
          <p:cNvGrpSpPr/>
          <p:nvPr/>
        </p:nvGrpSpPr>
        <p:grpSpPr>
          <a:xfrm>
            <a:off x="48961" y="1114203"/>
            <a:ext cx="3297831" cy="1503653"/>
            <a:chOff x="5923380" y="902408"/>
            <a:chExt cx="3297831" cy="1503653"/>
          </a:xfrm>
        </p:grpSpPr>
        <p:pic>
          <p:nvPicPr>
            <p:cNvPr id="5" name="Picture 2" descr="Cpu - Free computer icons">
              <a:extLst>
                <a:ext uri="{FF2B5EF4-FFF2-40B4-BE49-F238E27FC236}">
                  <a16:creationId xmlns:a16="http://schemas.microsoft.com/office/drawing/2014/main" id="{3E0D4C51-F607-2B9A-8DC5-F7FD975B8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16F29E2-0FE4-E34A-2CF1-B2D4C5B51711}"/>
                </a:ext>
              </a:extLst>
            </p:cNvPr>
            <p:cNvSpPr txBox="1"/>
            <p:nvPr/>
          </p:nvSpPr>
          <p:spPr>
            <a:xfrm>
              <a:off x="5923380" y="1882841"/>
              <a:ext cx="32978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Processor : 0</a:t>
              </a:r>
            </a:p>
          </p:txBody>
        </p:sp>
      </p:grp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F3D5CDE-180A-254F-54D7-9BE7C9460456}"/>
              </a:ext>
            </a:extLst>
          </p:cNvPr>
          <p:cNvCxnSpPr>
            <a:cxnSpLocks/>
          </p:cNvCxnSpPr>
          <p:nvPr/>
        </p:nvCxnSpPr>
        <p:spPr>
          <a:xfrm>
            <a:off x="1697877" y="2569933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74968A9-0669-453A-3E1C-4137B3C21D2E}"/>
              </a:ext>
            </a:extLst>
          </p:cNvPr>
          <p:cNvCxnSpPr>
            <a:cxnSpLocks/>
          </p:cNvCxnSpPr>
          <p:nvPr/>
        </p:nvCxnSpPr>
        <p:spPr>
          <a:xfrm>
            <a:off x="1843266" y="2589879"/>
            <a:ext cx="2323809" cy="1965719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483377" y="2713865"/>
            <a:ext cx="5708619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latin typeface="Aptos" panose="020B0004020202020204" pitchFamily="34" charset="0"/>
              </a:rPr>
              <a:t>Initialization</a:t>
            </a:r>
            <a:endParaRPr lang="en-US" altLang="zh-CN" sz="3600" b="1" u="sng" dirty="0">
              <a:latin typeface="Aptos" panose="020B0004020202020204" pitchFamily="34" charset="0"/>
            </a:endParaRP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Single processor sends </a:t>
            </a:r>
            <a:r>
              <a:rPr lang="en-US" sz="3600" b="1" dirty="0">
                <a:latin typeface="Aptos" panose="020B0004020202020204" pitchFamily="34" charset="0"/>
              </a:rPr>
              <a:t>model </a:t>
            </a:r>
            <a:r>
              <a:rPr lang="en-US" sz="3600" dirty="0">
                <a:latin typeface="Aptos" panose="020B0004020202020204" pitchFamily="34" charset="0"/>
              </a:rPr>
              <a:t>and</a:t>
            </a:r>
            <a:r>
              <a:rPr lang="en-US" sz="3600" b="1" dirty="0">
                <a:latin typeface="Aptos" panose="020B0004020202020204" pitchFamily="34" charset="0"/>
              </a:rPr>
              <a:t> optimizer </a:t>
            </a:r>
            <a:r>
              <a:rPr lang="en-US" sz="3600" dirty="0">
                <a:latin typeface="Aptos" panose="020B0004020202020204" pitchFamily="34" charset="0"/>
              </a:rPr>
              <a:t>to each GPU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483378" y="2932825"/>
            <a:ext cx="0" cy="1885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8924925" y="0"/>
            <a:ext cx="3267075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Initialization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742F0B-9322-B99E-A0F3-99AAF5FB5F59}"/>
              </a:ext>
            </a:extLst>
          </p:cNvPr>
          <p:cNvGrpSpPr/>
          <p:nvPr/>
        </p:nvGrpSpPr>
        <p:grpSpPr>
          <a:xfrm>
            <a:off x="832657" y="2728970"/>
            <a:ext cx="669854" cy="790612"/>
            <a:chOff x="3818624" y="1203626"/>
            <a:chExt cx="778279" cy="918583"/>
          </a:xfrm>
        </p:grpSpPr>
        <p:sp>
          <p:nvSpPr>
            <p:cNvPr id="12" name="文本框 55">
              <a:extLst>
                <a:ext uri="{FF2B5EF4-FFF2-40B4-BE49-F238E27FC236}">
                  <a16:creationId xmlns:a16="http://schemas.microsoft.com/office/drawing/2014/main" id="{AAAE30AF-7C73-C6CD-2363-AF3B166E20FF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13" name="组合 2129">
              <a:extLst>
                <a:ext uri="{FF2B5EF4-FFF2-40B4-BE49-F238E27FC236}">
                  <a16:creationId xmlns:a16="http://schemas.microsoft.com/office/drawing/2014/main" id="{84DE202F-3C71-3500-3669-275116A5A8DC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14" name="椭圆 2130">
                <a:extLst>
                  <a:ext uri="{FF2B5EF4-FFF2-40B4-BE49-F238E27FC236}">
                    <a16:creationId xmlns:a16="http://schemas.microsoft.com/office/drawing/2014/main" id="{FABB6F19-4CBA-E99B-F015-ED6EB870191B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5" name="椭圆 2131">
                <a:extLst>
                  <a:ext uri="{FF2B5EF4-FFF2-40B4-BE49-F238E27FC236}">
                    <a16:creationId xmlns:a16="http://schemas.microsoft.com/office/drawing/2014/main" id="{CB173745-78E4-E38B-1AB1-BDC3820C9474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6" name="椭圆 2132">
                <a:extLst>
                  <a:ext uri="{FF2B5EF4-FFF2-40B4-BE49-F238E27FC236}">
                    <a16:creationId xmlns:a16="http://schemas.microsoft.com/office/drawing/2014/main" id="{90E319CA-8910-A107-1D97-6CAEECC35316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7" name="椭圆 2133">
                <a:extLst>
                  <a:ext uri="{FF2B5EF4-FFF2-40B4-BE49-F238E27FC236}">
                    <a16:creationId xmlns:a16="http://schemas.microsoft.com/office/drawing/2014/main" id="{D04D03F1-6F9F-4F9D-5717-DEB00BD67588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" name="椭圆 2134">
                <a:extLst>
                  <a:ext uri="{FF2B5EF4-FFF2-40B4-BE49-F238E27FC236}">
                    <a16:creationId xmlns:a16="http://schemas.microsoft.com/office/drawing/2014/main" id="{B3443089-0D2E-0C49-6B59-39D0D851F29F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9" name="椭圆 2135">
                <a:extLst>
                  <a:ext uri="{FF2B5EF4-FFF2-40B4-BE49-F238E27FC236}">
                    <a16:creationId xmlns:a16="http://schemas.microsoft.com/office/drawing/2014/main" id="{12D54E44-02EE-7ACC-854F-0DCC7D5ACE1B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椭圆 2136">
                <a:extLst>
                  <a:ext uri="{FF2B5EF4-FFF2-40B4-BE49-F238E27FC236}">
                    <a16:creationId xmlns:a16="http://schemas.microsoft.com/office/drawing/2014/main" id="{CEDBA98B-77CB-C442-1F33-FE811432DC79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" name="椭圆 2137">
                <a:extLst>
                  <a:ext uri="{FF2B5EF4-FFF2-40B4-BE49-F238E27FC236}">
                    <a16:creationId xmlns:a16="http://schemas.microsoft.com/office/drawing/2014/main" id="{FF98C7F4-F3D2-CE5F-4587-226A8CCED6FF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" name="椭圆 2138">
                <a:extLst>
                  <a:ext uri="{FF2B5EF4-FFF2-40B4-BE49-F238E27FC236}">
                    <a16:creationId xmlns:a16="http://schemas.microsoft.com/office/drawing/2014/main" id="{6235B8D0-0CE5-27F2-36D9-AEC035CD5F9C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8" name="椭圆 2139">
                <a:extLst>
                  <a:ext uri="{FF2B5EF4-FFF2-40B4-BE49-F238E27FC236}">
                    <a16:creationId xmlns:a16="http://schemas.microsoft.com/office/drawing/2014/main" id="{0CDE6065-52D8-F3DD-2DC1-C05403C6971E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2" name="椭圆 2140">
                <a:extLst>
                  <a:ext uri="{FF2B5EF4-FFF2-40B4-BE49-F238E27FC236}">
                    <a16:creationId xmlns:a16="http://schemas.microsoft.com/office/drawing/2014/main" id="{379DF705-5869-AF42-6C50-A08865FA6476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3" name="椭圆 2141">
                <a:extLst>
                  <a:ext uri="{FF2B5EF4-FFF2-40B4-BE49-F238E27FC236}">
                    <a16:creationId xmlns:a16="http://schemas.microsoft.com/office/drawing/2014/main" id="{D182C199-380F-670D-9401-D7CA976F0A5C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4" name="椭圆 2142">
                <a:extLst>
                  <a:ext uri="{FF2B5EF4-FFF2-40B4-BE49-F238E27FC236}">
                    <a16:creationId xmlns:a16="http://schemas.microsoft.com/office/drawing/2014/main" id="{3AB84612-D021-C78B-4C26-73D11F082114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5" name="椭圆 2143">
                <a:extLst>
                  <a:ext uri="{FF2B5EF4-FFF2-40B4-BE49-F238E27FC236}">
                    <a16:creationId xmlns:a16="http://schemas.microsoft.com/office/drawing/2014/main" id="{B91E6163-3584-C576-DC28-D44DAA924127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36" name="直接连接符 2144">
                <a:extLst>
                  <a:ext uri="{FF2B5EF4-FFF2-40B4-BE49-F238E27FC236}">
                    <a16:creationId xmlns:a16="http://schemas.microsoft.com/office/drawing/2014/main" id="{ABDB081F-4776-4AB2-B8F7-3FCA3A2BC52F}"/>
                  </a:ext>
                </a:extLst>
              </p:cNvPr>
              <p:cNvCxnSpPr>
                <a:cxnSpLocks/>
                <a:stCxn id="14" idx="7"/>
                <a:endCxn id="17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2145">
                <a:extLst>
                  <a:ext uri="{FF2B5EF4-FFF2-40B4-BE49-F238E27FC236}">
                    <a16:creationId xmlns:a16="http://schemas.microsoft.com/office/drawing/2014/main" id="{72F6FBEC-060A-C10D-9A1D-7A727A36212D}"/>
                  </a:ext>
                </a:extLst>
              </p:cNvPr>
              <p:cNvCxnSpPr>
                <a:cxnSpLocks/>
                <a:stCxn id="14" idx="6"/>
                <a:endCxn id="18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2146">
                <a:extLst>
                  <a:ext uri="{FF2B5EF4-FFF2-40B4-BE49-F238E27FC236}">
                    <a16:creationId xmlns:a16="http://schemas.microsoft.com/office/drawing/2014/main" id="{367444A7-CE54-FB81-2D6D-A1960903CFB9}"/>
                  </a:ext>
                </a:extLst>
              </p:cNvPr>
              <p:cNvCxnSpPr>
                <a:cxnSpLocks/>
                <a:stCxn id="14" idx="5"/>
                <a:endCxn id="19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2147">
                <a:extLst>
                  <a:ext uri="{FF2B5EF4-FFF2-40B4-BE49-F238E27FC236}">
                    <a16:creationId xmlns:a16="http://schemas.microsoft.com/office/drawing/2014/main" id="{D155E94C-DAF9-0919-1A48-168046E7978F}"/>
                  </a:ext>
                </a:extLst>
              </p:cNvPr>
              <p:cNvCxnSpPr>
                <a:cxnSpLocks/>
                <a:stCxn id="15" idx="7"/>
                <a:endCxn id="17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2148">
                <a:extLst>
                  <a:ext uri="{FF2B5EF4-FFF2-40B4-BE49-F238E27FC236}">
                    <a16:creationId xmlns:a16="http://schemas.microsoft.com/office/drawing/2014/main" id="{380D2293-4B6D-F157-C027-7D04323F30A9}"/>
                  </a:ext>
                </a:extLst>
              </p:cNvPr>
              <p:cNvCxnSpPr>
                <a:cxnSpLocks/>
                <a:stCxn id="15" idx="7"/>
                <a:endCxn id="18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2149">
                <a:extLst>
                  <a:ext uri="{FF2B5EF4-FFF2-40B4-BE49-F238E27FC236}">
                    <a16:creationId xmlns:a16="http://schemas.microsoft.com/office/drawing/2014/main" id="{F2769271-44C9-DF10-97DA-4F52425B900E}"/>
                  </a:ext>
                </a:extLst>
              </p:cNvPr>
              <p:cNvCxnSpPr>
                <a:cxnSpLocks/>
                <a:stCxn id="15" idx="5"/>
                <a:endCxn id="19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2150">
                <a:extLst>
                  <a:ext uri="{FF2B5EF4-FFF2-40B4-BE49-F238E27FC236}">
                    <a16:creationId xmlns:a16="http://schemas.microsoft.com/office/drawing/2014/main" id="{947C10DF-4C7D-10CD-C014-00C8F5ED5BF2}"/>
                  </a:ext>
                </a:extLst>
              </p:cNvPr>
              <p:cNvCxnSpPr>
                <a:cxnSpLocks/>
                <a:stCxn id="15" idx="5"/>
                <a:endCxn id="20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2151">
                <a:extLst>
                  <a:ext uri="{FF2B5EF4-FFF2-40B4-BE49-F238E27FC236}">
                    <a16:creationId xmlns:a16="http://schemas.microsoft.com/office/drawing/2014/main" id="{F0617F81-93EF-519B-929B-E2CD299B08F9}"/>
                  </a:ext>
                </a:extLst>
              </p:cNvPr>
              <p:cNvCxnSpPr>
                <a:cxnSpLocks/>
                <a:stCxn id="16" idx="7"/>
                <a:endCxn id="18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2152">
                <a:extLst>
                  <a:ext uri="{FF2B5EF4-FFF2-40B4-BE49-F238E27FC236}">
                    <a16:creationId xmlns:a16="http://schemas.microsoft.com/office/drawing/2014/main" id="{2F711013-7D88-66BB-F9C4-4ADE44598EBA}"/>
                  </a:ext>
                </a:extLst>
              </p:cNvPr>
              <p:cNvCxnSpPr>
                <a:cxnSpLocks/>
                <a:stCxn id="16" idx="6"/>
                <a:endCxn id="19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2153">
                <a:extLst>
                  <a:ext uri="{FF2B5EF4-FFF2-40B4-BE49-F238E27FC236}">
                    <a16:creationId xmlns:a16="http://schemas.microsoft.com/office/drawing/2014/main" id="{241A6D7C-7B03-5017-1166-44001E223B65}"/>
                  </a:ext>
                </a:extLst>
              </p:cNvPr>
              <p:cNvCxnSpPr>
                <a:cxnSpLocks/>
                <a:stCxn id="16" idx="5"/>
                <a:endCxn id="20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2154">
                <a:extLst>
                  <a:ext uri="{FF2B5EF4-FFF2-40B4-BE49-F238E27FC236}">
                    <a16:creationId xmlns:a16="http://schemas.microsoft.com/office/drawing/2014/main" id="{F3F7490E-D46A-637A-8A8A-335138A106D3}"/>
                  </a:ext>
                </a:extLst>
              </p:cNvPr>
              <p:cNvCxnSpPr>
                <a:cxnSpLocks/>
                <a:stCxn id="17" idx="6"/>
                <a:endCxn id="21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2155">
                <a:extLst>
                  <a:ext uri="{FF2B5EF4-FFF2-40B4-BE49-F238E27FC236}">
                    <a16:creationId xmlns:a16="http://schemas.microsoft.com/office/drawing/2014/main" id="{BB4FF526-D84F-CAF5-6658-2B7A9CB47F59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2156">
                <a:extLst>
                  <a:ext uri="{FF2B5EF4-FFF2-40B4-BE49-F238E27FC236}">
                    <a16:creationId xmlns:a16="http://schemas.microsoft.com/office/drawing/2014/main" id="{AF5CFEEE-E800-2B37-1C83-9C7DB7556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2157">
                <a:extLst>
                  <a:ext uri="{FF2B5EF4-FFF2-40B4-BE49-F238E27FC236}">
                    <a16:creationId xmlns:a16="http://schemas.microsoft.com/office/drawing/2014/main" id="{3E5C63A6-93D3-2CD5-5245-9FC6EE9D6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2158">
                <a:extLst>
                  <a:ext uri="{FF2B5EF4-FFF2-40B4-BE49-F238E27FC236}">
                    <a16:creationId xmlns:a16="http://schemas.microsoft.com/office/drawing/2014/main" id="{19BBCBBC-0630-96B9-B410-A719F552C825}"/>
                  </a:ext>
                </a:extLst>
              </p:cNvPr>
              <p:cNvCxnSpPr>
                <a:cxnSpLocks/>
                <a:endCxn id="35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2159">
                <a:extLst>
                  <a:ext uri="{FF2B5EF4-FFF2-40B4-BE49-F238E27FC236}">
                    <a16:creationId xmlns:a16="http://schemas.microsoft.com/office/drawing/2014/main" id="{C6315118-A5B2-EEDA-72C5-B7D5A6784C56}"/>
                  </a:ext>
                </a:extLst>
              </p:cNvPr>
              <p:cNvCxnSpPr>
                <a:cxnSpLocks/>
                <a:stCxn id="32" idx="7"/>
                <a:endCxn id="34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2160">
                <a:extLst>
                  <a:ext uri="{FF2B5EF4-FFF2-40B4-BE49-F238E27FC236}">
                    <a16:creationId xmlns:a16="http://schemas.microsoft.com/office/drawing/2014/main" id="{9D689AF9-9E48-0539-F8A9-111F800BFF31}"/>
                  </a:ext>
                </a:extLst>
              </p:cNvPr>
              <p:cNvCxnSpPr>
                <a:cxnSpLocks/>
                <a:stCxn id="21" idx="6"/>
                <a:endCxn id="33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2161">
                <a:extLst>
                  <a:ext uri="{FF2B5EF4-FFF2-40B4-BE49-F238E27FC236}">
                    <a16:creationId xmlns:a16="http://schemas.microsoft.com/office/drawing/2014/main" id="{34F0E31D-5388-0453-00F4-970A8569A195}"/>
                  </a:ext>
                </a:extLst>
              </p:cNvPr>
              <p:cNvCxnSpPr>
                <a:cxnSpLocks/>
                <a:stCxn id="22" idx="7"/>
                <a:endCxn id="33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2162">
                <a:extLst>
                  <a:ext uri="{FF2B5EF4-FFF2-40B4-BE49-F238E27FC236}">
                    <a16:creationId xmlns:a16="http://schemas.microsoft.com/office/drawing/2014/main" id="{D2441FAD-E7CC-85B2-6DFA-4D56737B1967}"/>
                  </a:ext>
                </a:extLst>
              </p:cNvPr>
              <p:cNvCxnSpPr>
                <a:cxnSpLocks/>
                <a:stCxn id="28" idx="7"/>
                <a:endCxn id="33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2163">
                <a:extLst>
                  <a:ext uri="{FF2B5EF4-FFF2-40B4-BE49-F238E27FC236}">
                    <a16:creationId xmlns:a16="http://schemas.microsoft.com/office/drawing/2014/main" id="{EC4ED4DE-AA70-6275-CDE9-FBE78069D534}"/>
                  </a:ext>
                </a:extLst>
              </p:cNvPr>
              <p:cNvCxnSpPr>
                <a:cxnSpLocks/>
                <a:stCxn id="18" idx="7"/>
                <a:endCxn id="21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2164">
                <a:extLst>
                  <a:ext uri="{FF2B5EF4-FFF2-40B4-BE49-F238E27FC236}">
                    <a16:creationId xmlns:a16="http://schemas.microsoft.com/office/drawing/2014/main" id="{328102CF-B576-3A64-E5A3-BFD5ECBBB870}"/>
                  </a:ext>
                </a:extLst>
              </p:cNvPr>
              <p:cNvCxnSpPr>
                <a:cxnSpLocks/>
                <a:stCxn id="17" idx="5"/>
                <a:endCxn id="22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2165">
                <a:extLst>
                  <a:ext uri="{FF2B5EF4-FFF2-40B4-BE49-F238E27FC236}">
                    <a16:creationId xmlns:a16="http://schemas.microsoft.com/office/drawing/2014/main" id="{3F00A3BC-59E4-14D2-DF74-03DDFB9DB254}"/>
                  </a:ext>
                </a:extLst>
              </p:cNvPr>
              <p:cNvCxnSpPr>
                <a:cxnSpLocks/>
                <a:stCxn id="18" idx="5"/>
                <a:endCxn id="28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2166">
                <a:extLst>
                  <a:ext uri="{FF2B5EF4-FFF2-40B4-BE49-F238E27FC236}">
                    <a16:creationId xmlns:a16="http://schemas.microsoft.com/office/drawing/2014/main" id="{1BCD2634-FE0E-6164-DAA5-B18D4E058044}"/>
                  </a:ext>
                </a:extLst>
              </p:cNvPr>
              <p:cNvCxnSpPr>
                <a:cxnSpLocks/>
                <a:stCxn id="19" idx="7"/>
                <a:endCxn id="22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167">
                <a:extLst>
                  <a:ext uri="{FF2B5EF4-FFF2-40B4-BE49-F238E27FC236}">
                    <a16:creationId xmlns:a16="http://schemas.microsoft.com/office/drawing/2014/main" id="{F80183C1-A852-8C20-FDF7-7C83195F4790}"/>
                  </a:ext>
                </a:extLst>
              </p:cNvPr>
              <p:cNvCxnSpPr>
                <a:cxnSpLocks/>
                <a:stCxn id="19" idx="5"/>
                <a:endCxn id="32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9" name="直接连接符 2168">
                <a:extLst>
                  <a:ext uri="{FF2B5EF4-FFF2-40B4-BE49-F238E27FC236}">
                    <a16:creationId xmlns:a16="http://schemas.microsoft.com/office/drawing/2014/main" id="{BED0CFD1-F9CC-39B1-FB18-3600D3EE8BFC}"/>
                  </a:ext>
                </a:extLst>
              </p:cNvPr>
              <p:cNvCxnSpPr>
                <a:cxnSpLocks/>
                <a:stCxn id="20" idx="7"/>
                <a:endCxn id="28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0" name="直接连接符 2169">
                <a:extLst>
                  <a:ext uri="{FF2B5EF4-FFF2-40B4-BE49-F238E27FC236}">
                    <a16:creationId xmlns:a16="http://schemas.microsoft.com/office/drawing/2014/main" id="{1D68F70A-FF48-A8E3-007C-99EF38CEDB58}"/>
                  </a:ext>
                </a:extLst>
              </p:cNvPr>
              <p:cNvCxnSpPr>
                <a:cxnSpLocks/>
                <a:stCxn id="22" idx="6"/>
                <a:endCxn id="34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1" name="直接连接符 2170">
                <a:extLst>
                  <a:ext uri="{FF2B5EF4-FFF2-40B4-BE49-F238E27FC236}">
                    <a16:creationId xmlns:a16="http://schemas.microsoft.com/office/drawing/2014/main" id="{3C4569E0-0047-8FCA-B1F7-3E8A00D6C549}"/>
                  </a:ext>
                </a:extLst>
              </p:cNvPr>
              <p:cNvCxnSpPr>
                <a:cxnSpLocks/>
                <a:stCxn id="28" idx="6"/>
                <a:endCxn id="34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2" name="直接连接符 2171">
                <a:extLst>
                  <a:ext uri="{FF2B5EF4-FFF2-40B4-BE49-F238E27FC236}">
                    <a16:creationId xmlns:a16="http://schemas.microsoft.com/office/drawing/2014/main" id="{8D6BD4CA-95E3-93FB-3014-D70672C0BCE7}"/>
                  </a:ext>
                </a:extLst>
              </p:cNvPr>
              <p:cNvCxnSpPr>
                <a:cxnSpLocks/>
                <a:stCxn id="28" idx="5"/>
                <a:endCxn id="35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3" name="直接连接符 2172">
                <a:extLst>
                  <a:ext uri="{FF2B5EF4-FFF2-40B4-BE49-F238E27FC236}">
                    <a16:creationId xmlns:a16="http://schemas.microsoft.com/office/drawing/2014/main" id="{6EE45FB8-DEFC-280D-52DD-A531651F97D2}"/>
                  </a:ext>
                </a:extLst>
              </p:cNvPr>
              <p:cNvCxnSpPr>
                <a:cxnSpLocks/>
                <a:stCxn id="21" idx="5"/>
                <a:endCxn id="34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5" name="直接连接符 2173">
                <a:extLst>
                  <a:ext uri="{FF2B5EF4-FFF2-40B4-BE49-F238E27FC236}">
                    <a16:creationId xmlns:a16="http://schemas.microsoft.com/office/drawing/2014/main" id="{95593DAE-5E35-DFB9-D928-6A31CB7FACFB}"/>
                  </a:ext>
                </a:extLst>
              </p:cNvPr>
              <p:cNvCxnSpPr>
                <a:cxnSpLocks/>
                <a:stCxn id="22" idx="5"/>
                <a:endCxn id="35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12436FF-0B64-08C4-EBF1-5A25D089ADD2}"/>
              </a:ext>
            </a:extLst>
          </p:cNvPr>
          <p:cNvGrpSpPr/>
          <p:nvPr/>
        </p:nvGrpSpPr>
        <p:grpSpPr>
          <a:xfrm>
            <a:off x="633717" y="3444625"/>
            <a:ext cx="1041968" cy="875558"/>
            <a:chOff x="4397562" y="2118808"/>
            <a:chExt cx="1210623" cy="1017278"/>
          </a:xfrm>
        </p:grpSpPr>
        <p:pic>
          <p:nvPicPr>
            <p:cNvPr id="4102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EC5B7AF8-A78F-C185-DC63-EE49BDC58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6">
              <a:extLst>
                <a:ext uri="{FF2B5EF4-FFF2-40B4-BE49-F238E27FC236}">
                  <a16:creationId xmlns:a16="http://schemas.microsoft.com/office/drawing/2014/main" id="{018AC57B-D94E-FCCC-1FCA-E76E67F48324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1B5A0-98EE-C9F3-29D4-8BC356D2862B}"/>
              </a:ext>
            </a:extLst>
          </p:cNvPr>
          <p:cNvSpPr txBox="1"/>
          <p:nvPr/>
        </p:nvSpPr>
        <p:spPr>
          <a:xfrm>
            <a:off x="955019" y="4171512"/>
            <a:ext cx="35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ptos" panose="020B0004020202020204" pitchFamily="34" charset="0"/>
              </a:rPr>
              <a:t>…</a:t>
            </a:r>
            <a:endParaRPr lang="zh-CN" altLang="en-US" dirty="0"/>
          </a:p>
        </p:txBody>
      </p:sp>
      <p:grpSp>
        <p:nvGrpSpPr>
          <p:cNvPr id="57" name="Group 8">
            <a:extLst>
              <a:ext uri="{FF2B5EF4-FFF2-40B4-BE49-F238E27FC236}">
                <a16:creationId xmlns:a16="http://schemas.microsoft.com/office/drawing/2014/main" id="{C3E327F8-3D8C-9281-B12A-99BB0F411EC7}"/>
              </a:ext>
            </a:extLst>
          </p:cNvPr>
          <p:cNvGrpSpPr/>
          <p:nvPr/>
        </p:nvGrpSpPr>
        <p:grpSpPr>
          <a:xfrm>
            <a:off x="2541060" y="2522620"/>
            <a:ext cx="669854" cy="790612"/>
            <a:chOff x="3818624" y="1203626"/>
            <a:chExt cx="778279" cy="918583"/>
          </a:xfrm>
        </p:grpSpPr>
        <p:sp>
          <p:nvSpPr>
            <p:cNvPr id="58" name="文本框 55">
              <a:extLst>
                <a:ext uri="{FF2B5EF4-FFF2-40B4-BE49-F238E27FC236}">
                  <a16:creationId xmlns:a16="http://schemas.microsoft.com/office/drawing/2014/main" id="{218ED0DA-CA5F-0E75-B903-FFF0A46A4B09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59" name="组合 2129">
              <a:extLst>
                <a:ext uri="{FF2B5EF4-FFF2-40B4-BE49-F238E27FC236}">
                  <a16:creationId xmlns:a16="http://schemas.microsoft.com/office/drawing/2014/main" id="{1681DA44-0406-DB2E-5836-5A8D48BE97DB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4096" name="椭圆 2130">
                <a:extLst>
                  <a:ext uri="{FF2B5EF4-FFF2-40B4-BE49-F238E27FC236}">
                    <a16:creationId xmlns:a16="http://schemas.microsoft.com/office/drawing/2014/main" id="{227EC429-F39D-06B0-53B9-27920D437811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097" name="椭圆 2131">
                <a:extLst>
                  <a:ext uri="{FF2B5EF4-FFF2-40B4-BE49-F238E27FC236}">
                    <a16:creationId xmlns:a16="http://schemas.microsoft.com/office/drawing/2014/main" id="{332EE664-F932-AF1A-1077-01C38F4FF437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099" name="椭圆 2132">
                <a:extLst>
                  <a:ext uri="{FF2B5EF4-FFF2-40B4-BE49-F238E27FC236}">
                    <a16:creationId xmlns:a16="http://schemas.microsoft.com/office/drawing/2014/main" id="{9E0B7BDA-09A9-BF83-6ECD-D18A6B07993E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1" name="椭圆 2133">
                <a:extLst>
                  <a:ext uri="{FF2B5EF4-FFF2-40B4-BE49-F238E27FC236}">
                    <a16:creationId xmlns:a16="http://schemas.microsoft.com/office/drawing/2014/main" id="{B0800210-7BE5-4840-2F1B-32F1264430D0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3" name="椭圆 2134">
                <a:extLst>
                  <a:ext uri="{FF2B5EF4-FFF2-40B4-BE49-F238E27FC236}">
                    <a16:creationId xmlns:a16="http://schemas.microsoft.com/office/drawing/2014/main" id="{BF382709-9418-FEA8-2692-49AD4755E762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4104" name="椭圆 2135">
                <a:extLst>
                  <a:ext uri="{FF2B5EF4-FFF2-40B4-BE49-F238E27FC236}">
                    <a16:creationId xmlns:a16="http://schemas.microsoft.com/office/drawing/2014/main" id="{25F5E06C-9FE2-53AD-A609-5164C67EF644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5" name="椭圆 2136">
                <a:extLst>
                  <a:ext uri="{FF2B5EF4-FFF2-40B4-BE49-F238E27FC236}">
                    <a16:creationId xmlns:a16="http://schemas.microsoft.com/office/drawing/2014/main" id="{37AA96FD-F5FA-6355-95D6-77DAC3AE896B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6" name="椭圆 2137">
                <a:extLst>
                  <a:ext uri="{FF2B5EF4-FFF2-40B4-BE49-F238E27FC236}">
                    <a16:creationId xmlns:a16="http://schemas.microsoft.com/office/drawing/2014/main" id="{1BFC5E07-4489-E367-FE1B-AE0FF27F6FFA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7" name="椭圆 2138">
                <a:extLst>
                  <a:ext uri="{FF2B5EF4-FFF2-40B4-BE49-F238E27FC236}">
                    <a16:creationId xmlns:a16="http://schemas.microsoft.com/office/drawing/2014/main" id="{A33D3A43-58A5-E7BE-FF02-2CB947B0D5AF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8" name="椭圆 2139">
                <a:extLst>
                  <a:ext uri="{FF2B5EF4-FFF2-40B4-BE49-F238E27FC236}">
                    <a16:creationId xmlns:a16="http://schemas.microsoft.com/office/drawing/2014/main" id="{C243EB90-13FA-349E-73BA-6886299BDF52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09" name="椭圆 2140">
                <a:extLst>
                  <a:ext uri="{FF2B5EF4-FFF2-40B4-BE49-F238E27FC236}">
                    <a16:creationId xmlns:a16="http://schemas.microsoft.com/office/drawing/2014/main" id="{6BDBDDC0-7D2D-4448-837E-546EB30CC8E0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10" name="椭圆 2141">
                <a:extLst>
                  <a:ext uri="{FF2B5EF4-FFF2-40B4-BE49-F238E27FC236}">
                    <a16:creationId xmlns:a16="http://schemas.microsoft.com/office/drawing/2014/main" id="{E2C9CD71-CEB7-577C-A3D6-7C25A9EEBE48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11" name="椭圆 2142">
                <a:extLst>
                  <a:ext uri="{FF2B5EF4-FFF2-40B4-BE49-F238E27FC236}">
                    <a16:creationId xmlns:a16="http://schemas.microsoft.com/office/drawing/2014/main" id="{3FCE50DE-EC4D-DE79-E874-8253D839CF93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12" name="椭圆 2143">
                <a:extLst>
                  <a:ext uri="{FF2B5EF4-FFF2-40B4-BE49-F238E27FC236}">
                    <a16:creationId xmlns:a16="http://schemas.microsoft.com/office/drawing/2014/main" id="{B270FAE6-3121-E10C-EDA9-5BBCD5D0DBD8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4113" name="直接连接符 2144">
                <a:extLst>
                  <a:ext uri="{FF2B5EF4-FFF2-40B4-BE49-F238E27FC236}">
                    <a16:creationId xmlns:a16="http://schemas.microsoft.com/office/drawing/2014/main" id="{F6CFB3F8-FF0A-09D1-A177-D68997BFAC91}"/>
                  </a:ext>
                </a:extLst>
              </p:cNvPr>
              <p:cNvCxnSpPr>
                <a:cxnSpLocks/>
                <a:stCxn id="4096" idx="7"/>
                <a:endCxn id="4101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4" name="直接连接符 2145">
                <a:extLst>
                  <a:ext uri="{FF2B5EF4-FFF2-40B4-BE49-F238E27FC236}">
                    <a16:creationId xmlns:a16="http://schemas.microsoft.com/office/drawing/2014/main" id="{370EB486-1042-5AFD-8EE4-528F8B90FF7F}"/>
                  </a:ext>
                </a:extLst>
              </p:cNvPr>
              <p:cNvCxnSpPr>
                <a:cxnSpLocks/>
                <a:stCxn id="4096" idx="6"/>
                <a:endCxn id="4103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5" name="直接连接符 2146">
                <a:extLst>
                  <a:ext uri="{FF2B5EF4-FFF2-40B4-BE49-F238E27FC236}">
                    <a16:creationId xmlns:a16="http://schemas.microsoft.com/office/drawing/2014/main" id="{76658A27-9265-42A9-C8AC-DF58C0BE4442}"/>
                  </a:ext>
                </a:extLst>
              </p:cNvPr>
              <p:cNvCxnSpPr>
                <a:cxnSpLocks/>
                <a:stCxn id="4096" idx="5"/>
                <a:endCxn id="4104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6" name="直接连接符 2147">
                <a:extLst>
                  <a:ext uri="{FF2B5EF4-FFF2-40B4-BE49-F238E27FC236}">
                    <a16:creationId xmlns:a16="http://schemas.microsoft.com/office/drawing/2014/main" id="{4B502C8C-76C2-4BB7-0C0E-5A41B59D6734}"/>
                  </a:ext>
                </a:extLst>
              </p:cNvPr>
              <p:cNvCxnSpPr>
                <a:cxnSpLocks/>
                <a:stCxn id="4097" idx="7"/>
                <a:endCxn id="4101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7" name="直接连接符 2148">
                <a:extLst>
                  <a:ext uri="{FF2B5EF4-FFF2-40B4-BE49-F238E27FC236}">
                    <a16:creationId xmlns:a16="http://schemas.microsoft.com/office/drawing/2014/main" id="{3CF1AA31-D997-7B61-2818-35709A647A6E}"/>
                  </a:ext>
                </a:extLst>
              </p:cNvPr>
              <p:cNvCxnSpPr>
                <a:cxnSpLocks/>
                <a:stCxn id="4097" idx="7"/>
                <a:endCxn id="4103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8" name="直接连接符 2149">
                <a:extLst>
                  <a:ext uri="{FF2B5EF4-FFF2-40B4-BE49-F238E27FC236}">
                    <a16:creationId xmlns:a16="http://schemas.microsoft.com/office/drawing/2014/main" id="{3B583C2E-9DE5-9C03-3758-6F19C4419238}"/>
                  </a:ext>
                </a:extLst>
              </p:cNvPr>
              <p:cNvCxnSpPr>
                <a:cxnSpLocks/>
                <a:stCxn id="4097" idx="5"/>
                <a:endCxn id="4104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9" name="直接连接符 2150">
                <a:extLst>
                  <a:ext uri="{FF2B5EF4-FFF2-40B4-BE49-F238E27FC236}">
                    <a16:creationId xmlns:a16="http://schemas.microsoft.com/office/drawing/2014/main" id="{5D8A170C-B697-606D-3865-A2E4471925A7}"/>
                  </a:ext>
                </a:extLst>
              </p:cNvPr>
              <p:cNvCxnSpPr>
                <a:cxnSpLocks/>
                <a:stCxn id="4097" idx="5"/>
                <a:endCxn id="4105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0" name="直接连接符 2151">
                <a:extLst>
                  <a:ext uri="{FF2B5EF4-FFF2-40B4-BE49-F238E27FC236}">
                    <a16:creationId xmlns:a16="http://schemas.microsoft.com/office/drawing/2014/main" id="{66FD1423-F821-453A-4928-A5F0B358FDF9}"/>
                  </a:ext>
                </a:extLst>
              </p:cNvPr>
              <p:cNvCxnSpPr>
                <a:cxnSpLocks/>
                <a:stCxn id="4099" idx="7"/>
                <a:endCxn id="4103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1" name="直接连接符 2152">
                <a:extLst>
                  <a:ext uri="{FF2B5EF4-FFF2-40B4-BE49-F238E27FC236}">
                    <a16:creationId xmlns:a16="http://schemas.microsoft.com/office/drawing/2014/main" id="{9F3C9838-A458-D773-D627-26437B33653F}"/>
                  </a:ext>
                </a:extLst>
              </p:cNvPr>
              <p:cNvCxnSpPr>
                <a:cxnSpLocks/>
                <a:stCxn id="4099" idx="6"/>
                <a:endCxn id="4104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2" name="直接连接符 2153">
                <a:extLst>
                  <a:ext uri="{FF2B5EF4-FFF2-40B4-BE49-F238E27FC236}">
                    <a16:creationId xmlns:a16="http://schemas.microsoft.com/office/drawing/2014/main" id="{8EEFC658-0B4E-D2A5-5F99-BBBCEC372604}"/>
                  </a:ext>
                </a:extLst>
              </p:cNvPr>
              <p:cNvCxnSpPr>
                <a:cxnSpLocks/>
                <a:stCxn id="4099" idx="5"/>
                <a:endCxn id="4105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3" name="直接连接符 2154">
                <a:extLst>
                  <a:ext uri="{FF2B5EF4-FFF2-40B4-BE49-F238E27FC236}">
                    <a16:creationId xmlns:a16="http://schemas.microsoft.com/office/drawing/2014/main" id="{8136EB4D-A3BA-A23B-060A-9E98CBB49F63}"/>
                  </a:ext>
                </a:extLst>
              </p:cNvPr>
              <p:cNvCxnSpPr>
                <a:cxnSpLocks/>
                <a:stCxn id="4101" idx="6"/>
                <a:endCxn id="4106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4" name="直接连接符 2155">
                <a:extLst>
                  <a:ext uri="{FF2B5EF4-FFF2-40B4-BE49-F238E27FC236}">
                    <a16:creationId xmlns:a16="http://schemas.microsoft.com/office/drawing/2014/main" id="{E2128185-06FF-0ABA-52B1-B756F768AB30}"/>
                  </a:ext>
                </a:extLst>
              </p:cNvPr>
              <p:cNvCxnSpPr>
                <a:cxnSpLocks/>
                <a:endCxn id="4107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5" name="直接连接符 2156">
                <a:extLst>
                  <a:ext uri="{FF2B5EF4-FFF2-40B4-BE49-F238E27FC236}">
                    <a16:creationId xmlns:a16="http://schemas.microsoft.com/office/drawing/2014/main" id="{6D487346-F747-5872-F4C2-4BA44C0E2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6" name="直接连接符 2157">
                <a:extLst>
                  <a:ext uri="{FF2B5EF4-FFF2-40B4-BE49-F238E27FC236}">
                    <a16:creationId xmlns:a16="http://schemas.microsoft.com/office/drawing/2014/main" id="{27CAC3F6-C49B-2F1D-8E26-EDB122CC7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7" name="直接连接符 2158">
                <a:extLst>
                  <a:ext uri="{FF2B5EF4-FFF2-40B4-BE49-F238E27FC236}">
                    <a16:creationId xmlns:a16="http://schemas.microsoft.com/office/drawing/2014/main" id="{B3618AD5-7E36-26F0-73BE-05159C99CF6D}"/>
                  </a:ext>
                </a:extLst>
              </p:cNvPr>
              <p:cNvCxnSpPr>
                <a:cxnSpLocks/>
                <a:endCxn id="4112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8" name="直接连接符 2159">
                <a:extLst>
                  <a:ext uri="{FF2B5EF4-FFF2-40B4-BE49-F238E27FC236}">
                    <a16:creationId xmlns:a16="http://schemas.microsoft.com/office/drawing/2014/main" id="{915602EE-1135-7F0D-DBCC-D7E18768DB42}"/>
                  </a:ext>
                </a:extLst>
              </p:cNvPr>
              <p:cNvCxnSpPr>
                <a:cxnSpLocks/>
                <a:stCxn id="4109" idx="7"/>
                <a:endCxn id="4111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9" name="直接连接符 2160">
                <a:extLst>
                  <a:ext uri="{FF2B5EF4-FFF2-40B4-BE49-F238E27FC236}">
                    <a16:creationId xmlns:a16="http://schemas.microsoft.com/office/drawing/2014/main" id="{F3D22EAA-7515-F6E3-C50A-9EAFC2B39A7E}"/>
                  </a:ext>
                </a:extLst>
              </p:cNvPr>
              <p:cNvCxnSpPr>
                <a:cxnSpLocks/>
                <a:stCxn id="4106" idx="6"/>
                <a:endCxn id="4110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0" name="直接连接符 2161">
                <a:extLst>
                  <a:ext uri="{FF2B5EF4-FFF2-40B4-BE49-F238E27FC236}">
                    <a16:creationId xmlns:a16="http://schemas.microsoft.com/office/drawing/2014/main" id="{5A7032D6-D2CC-D2B9-CAF7-0E7718D624DD}"/>
                  </a:ext>
                </a:extLst>
              </p:cNvPr>
              <p:cNvCxnSpPr>
                <a:cxnSpLocks/>
                <a:stCxn id="4107" idx="7"/>
                <a:endCxn id="4110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1" name="直接连接符 2162">
                <a:extLst>
                  <a:ext uri="{FF2B5EF4-FFF2-40B4-BE49-F238E27FC236}">
                    <a16:creationId xmlns:a16="http://schemas.microsoft.com/office/drawing/2014/main" id="{F2ED286A-0F9C-7C44-FCB6-2919706E26DF}"/>
                  </a:ext>
                </a:extLst>
              </p:cNvPr>
              <p:cNvCxnSpPr>
                <a:cxnSpLocks/>
                <a:stCxn id="4108" idx="7"/>
                <a:endCxn id="4110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2" name="直接连接符 2163">
                <a:extLst>
                  <a:ext uri="{FF2B5EF4-FFF2-40B4-BE49-F238E27FC236}">
                    <a16:creationId xmlns:a16="http://schemas.microsoft.com/office/drawing/2014/main" id="{385A5F4E-48B7-884B-24D2-C2602F380A16}"/>
                  </a:ext>
                </a:extLst>
              </p:cNvPr>
              <p:cNvCxnSpPr>
                <a:cxnSpLocks/>
                <a:stCxn id="4103" idx="7"/>
                <a:endCxn id="4106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3" name="直接连接符 2164">
                <a:extLst>
                  <a:ext uri="{FF2B5EF4-FFF2-40B4-BE49-F238E27FC236}">
                    <a16:creationId xmlns:a16="http://schemas.microsoft.com/office/drawing/2014/main" id="{DAA78A8F-CF99-1B8C-13BE-8AEE6001AB41}"/>
                  </a:ext>
                </a:extLst>
              </p:cNvPr>
              <p:cNvCxnSpPr>
                <a:cxnSpLocks/>
                <a:stCxn id="4101" idx="5"/>
                <a:endCxn id="4107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4" name="直接连接符 2165">
                <a:extLst>
                  <a:ext uri="{FF2B5EF4-FFF2-40B4-BE49-F238E27FC236}">
                    <a16:creationId xmlns:a16="http://schemas.microsoft.com/office/drawing/2014/main" id="{DBBD62F1-F62B-2ED1-A0F8-EA8D64A90EAB}"/>
                  </a:ext>
                </a:extLst>
              </p:cNvPr>
              <p:cNvCxnSpPr>
                <a:cxnSpLocks/>
                <a:stCxn id="4103" idx="5"/>
                <a:endCxn id="4108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5" name="直接连接符 2166">
                <a:extLst>
                  <a:ext uri="{FF2B5EF4-FFF2-40B4-BE49-F238E27FC236}">
                    <a16:creationId xmlns:a16="http://schemas.microsoft.com/office/drawing/2014/main" id="{077533C5-091C-C332-727E-BC0E44EDB35E}"/>
                  </a:ext>
                </a:extLst>
              </p:cNvPr>
              <p:cNvCxnSpPr>
                <a:cxnSpLocks/>
                <a:stCxn id="4104" idx="7"/>
                <a:endCxn id="4107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6" name="直接连接符 2167">
                <a:extLst>
                  <a:ext uri="{FF2B5EF4-FFF2-40B4-BE49-F238E27FC236}">
                    <a16:creationId xmlns:a16="http://schemas.microsoft.com/office/drawing/2014/main" id="{9BA28075-8DF1-F95C-D6D0-0D2C37E495CE}"/>
                  </a:ext>
                </a:extLst>
              </p:cNvPr>
              <p:cNvCxnSpPr>
                <a:cxnSpLocks/>
                <a:stCxn id="4104" idx="5"/>
                <a:endCxn id="4109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7" name="直接连接符 2168">
                <a:extLst>
                  <a:ext uri="{FF2B5EF4-FFF2-40B4-BE49-F238E27FC236}">
                    <a16:creationId xmlns:a16="http://schemas.microsoft.com/office/drawing/2014/main" id="{DB73B0A1-BD6B-6A97-09EB-F5BAE5EDAD1B}"/>
                  </a:ext>
                </a:extLst>
              </p:cNvPr>
              <p:cNvCxnSpPr>
                <a:cxnSpLocks/>
                <a:stCxn id="4105" idx="7"/>
                <a:endCxn id="4108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8" name="直接连接符 2169">
                <a:extLst>
                  <a:ext uri="{FF2B5EF4-FFF2-40B4-BE49-F238E27FC236}">
                    <a16:creationId xmlns:a16="http://schemas.microsoft.com/office/drawing/2014/main" id="{94FA2499-C037-1687-0475-7DEBA9D42858}"/>
                  </a:ext>
                </a:extLst>
              </p:cNvPr>
              <p:cNvCxnSpPr>
                <a:cxnSpLocks/>
                <a:stCxn id="4107" idx="6"/>
                <a:endCxn id="4111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9" name="直接连接符 2170">
                <a:extLst>
                  <a:ext uri="{FF2B5EF4-FFF2-40B4-BE49-F238E27FC236}">
                    <a16:creationId xmlns:a16="http://schemas.microsoft.com/office/drawing/2014/main" id="{281D2CFB-6CDD-38F0-F1E5-D30F8F6F8861}"/>
                  </a:ext>
                </a:extLst>
              </p:cNvPr>
              <p:cNvCxnSpPr>
                <a:cxnSpLocks/>
                <a:stCxn id="4108" idx="6"/>
                <a:endCxn id="4111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40" name="直接连接符 2171">
                <a:extLst>
                  <a:ext uri="{FF2B5EF4-FFF2-40B4-BE49-F238E27FC236}">
                    <a16:creationId xmlns:a16="http://schemas.microsoft.com/office/drawing/2014/main" id="{45532F01-26AB-4B84-5554-A8FD104A398B}"/>
                  </a:ext>
                </a:extLst>
              </p:cNvPr>
              <p:cNvCxnSpPr>
                <a:cxnSpLocks/>
                <a:stCxn id="4108" idx="5"/>
                <a:endCxn id="4112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41" name="直接连接符 2172">
                <a:extLst>
                  <a:ext uri="{FF2B5EF4-FFF2-40B4-BE49-F238E27FC236}">
                    <a16:creationId xmlns:a16="http://schemas.microsoft.com/office/drawing/2014/main" id="{517B2EB7-DEEB-DAF9-EE8D-39D7E42AA488}"/>
                  </a:ext>
                </a:extLst>
              </p:cNvPr>
              <p:cNvCxnSpPr>
                <a:cxnSpLocks/>
                <a:stCxn id="4106" idx="5"/>
                <a:endCxn id="4111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42" name="直接连接符 2173">
                <a:extLst>
                  <a:ext uri="{FF2B5EF4-FFF2-40B4-BE49-F238E27FC236}">
                    <a16:creationId xmlns:a16="http://schemas.microsoft.com/office/drawing/2014/main" id="{0958F72F-4F30-E069-097A-F49DF71CDA6B}"/>
                  </a:ext>
                </a:extLst>
              </p:cNvPr>
              <p:cNvCxnSpPr>
                <a:cxnSpLocks/>
                <a:stCxn id="4107" idx="5"/>
                <a:endCxn id="4112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94" name="组合 2093">
            <a:extLst>
              <a:ext uri="{FF2B5EF4-FFF2-40B4-BE49-F238E27FC236}">
                <a16:creationId xmlns:a16="http://schemas.microsoft.com/office/drawing/2014/main" id="{73D15465-4A88-AB03-F296-56528C457119}"/>
              </a:ext>
            </a:extLst>
          </p:cNvPr>
          <p:cNvGrpSpPr/>
          <p:nvPr/>
        </p:nvGrpSpPr>
        <p:grpSpPr>
          <a:xfrm>
            <a:off x="3077513" y="2944564"/>
            <a:ext cx="1041968" cy="875558"/>
            <a:chOff x="4397562" y="2118808"/>
            <a:chExt cx="1210623" cy="1017278"/>
          </a:xfrm>
        </p:grpSpPr>
        <p:pic>
          <p:nvPicPr>
            <p:cNvPr id="2095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E52D6EE6-40F9-F6EC-0804-EE1722FAE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6" name="文本框 26">
              <a:extLst>
                <a:ext uri="{FF2B5EF4-FFF2-40B4-BE49-F238E27FC236}">
                  <a16:creationId xmlns:a16="http://schemas.microsoft.com/office/drawing/2014/main" id="{F91BB56D-207F-5D19-3EF1-C756014B8D6B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2097" name="文本框 2096">
            <a:extLst>
              <a:ext uri="{FF2B5EF4-FFF2-40B4-BE49-F238E27FC236}">
                <a16:creationId xmlns:a16="http://schemas.microsoft.com/office/drawing/2014/main" id="{3E81CD3B-91A9-ACA3-0440-EB360E83642D}"/>
              </a:ext>
            </a:extLst>
          </p:cNvPr>
          <p:cNvSpPr txBox="1"/>
          <p:nvPr/>
        </p:nvSpPr>
        <p:spPr>
          <a:xfrm>
            <a:off x="3803571" y="3766988"/>
            <a:ext cx="35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ptos" panose="020B0004020202020204" pitchFamily="34" charset="0"/>
              </a:rPr>
              <a:t>…</a:t>
            </a:r>
            <a:endParaRPr lang="zh-CN" altLang="en-US" dirty="0"/>
          </a:p>
        </p:txBody>
      </p:sp>
      <p:grpSp>
        <p:nvGrpSpPr>
          <p:cNvPr id="2099" name="组合 2098">
            <a:extLst>
              <a:ext uri="{FF2B5EF4-FFF2-40B4-BE49-F238E27FC236}">
                <a16:creationId xmlns:a16="http://schemas.microsoft.com/office/drawing/2014/main" id="{BD28D38C-43BF-5791-1D6E-A71E711F8231}"/>
              </a:ext>
            </a:extLst>
          </p:cNvPr>
          <p:cNvGrpSpPr/>
          <p:nvPr/>
        </p:nvGrpSpPr>
        <p:grpSpPr>
          <a:xfrm>
            <a:off x="1054037" y="4329938"/>
            <a:ext cx="1287678" cy="1631160"/>
            <a:chOff x="539357" y="3420851"/>
            <a:chExt cx="1287678" cy="1631160"/>
          </a:xfrm>
        </p:grpSpPr>
        <p:pic>
          <p:nvPicPr>
            <p:cNvPr id="2100" name="Picture 4">
              <a:extLst>
                <a:ext uri="{FF2B5EF4-FFF2-40B4-BE49-F238E27FC236}">
                  <a16:creationId xmlns:a16="http://schemas.microsoft.com/office/drawing/2014/main" id="{1B59308E-D398-F42C-F7A7-4208FB3EE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9357" y="342085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1" name="文本框 2100">
              <a:extLst>
                <a:ext uri="{FF2B5EF4-FFF2-40B4-BE49-F238E27FC236}">
                  <a16:creationId xmlns:a16="http://schemas.microsoft.com/office/drawing/2014/main" id="{D12C9E12-AD77-C239-2960-249C0CBE5859}"/>
                </a:ext>
              </a:extLst>
            </p:cNvPr>
            <p:cNvSpPr txBox="1"/>
            <p:nvPr/>
          </p:nvSpPr>
          <p:spPr>
            <a:xfrm>
              <a:off x="539357" y="452879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102" name="组合 2101">
            <a:extLst>
              <a:ext uri="{FF2B5EF4-FFF2-40B4-BE49-F238E27FC236}">
                <a16:creationId xmlns:a16="http://schemas.microsoft.com/office/drawing/2014/main" id="{9B0849D0-1E6F-0C78-B9EA-9F757E48A069}"/>
              </a:ext>
            </a:extLst>
          </p:cNvPr>
          <p:cNvGrpSpPr/>
          <p:nvPr/>
        </p:nvGrpSpPr>
        <p:grpSpPr>
          <a:xfrm>
            <a:off x="3523236" y="4322814"/>
            <a:ext cx="1287678" cy="1631160"/>
            <a:chOff x="539357" y="3420851"/>
            <a:chExt cx="1287678" cy="1631160"/>
          </a:xfrm>
        </p:grpSpPr>
        <p:pic>
          <p:nvPicPr>
            <p:cNvPr id="2103" name="Picture 4">
              <a:extLst>
                <a:ext uri="{FF2B5EF4-FFF2-40B4-BE49-F238E27FC236}">
                  <a16:creationId xmlns:a16="http://schemas.microsoft.com/office/drawing/2014/main" id="{C29EE7DD-6974-BFA9-F15B-17CB0ED73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9357" y="342085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4" name="文本框 2103">
              <a:extLst>
                <a:ext uri="{FF2B5EF4-FFF2-40B4-BE49-F238E27FC236}">
                  <a16:creationId xmlns:a16="http://schemas.microsoft.com/office/drawing/2014/main" id="{7DFA8A38-039F-C94C-E5CC-8AC79362437C}"/>
                </a:ext>
              </a:extLst>
            </p:cNvPr>
            <p:cNvSpPr txBox="1"/>
            <p:nvPr/>
          </p:nvSpPr>
          <p:spPr>
            <a:xfrm>
              <a:off x="539357" y="452879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18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5" name="组合 2214">
            <a:extLst>
              <a:ext uri="{FF2B5EF4-FFF2-40B4-BE49-F238E27FC236}">
                <a16:creationId xmlns:a16="http://schemas.microsoft.com/office/drawing/2014/main" id="{B5F1D046-66EC-FBBD-85FA-A627BFC69428}"/>
              </a:ext>
            </a:extLst>
          </p:cNvPr>
          <p:cNvGrpSpPr/>
          <p:nvPr/>
        </p:nvGrpSpPr>
        <p:grpSpPr>
          <a:xfrm>
            <a:off x="539357" y="3420851"/>
            <a:ext cx="1287678" cy="1631160"/>
            <a:chOff x="539357" y="3420851"/>
            <a:chExt cx="1287678" cy="163116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1B98DB3-07A5-8FD7-DF72-ACE59EC17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9357" y="342085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A6B3CF4-05C3-A9AD-7851-041F0EFD7D27}"/>
                </a:ext>
              </a:extLst>
            </p:cNvPr>
            <p:cNvSpPr txBox="1"/>
            <p:nvPr/>
          </p:nvSpPr>
          <p:spPr>
            <a:xfrm>
              <a:off x="539357" y="452879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ADDB3D-F3D1-DE18-9A8E-89D20971C78D}"/>
              </a:ext>
            </a:extLst>
          </p:cNvPr>
          <p:cNvGrpSpPr/>
          <p:nvPr/>
        </p:nvGrpSpPr>
        <p:grpSpPr>
          <a:xfrm>
            <a:off x="277752" y="2139351"/>
            <a:ext cx="935844" cy="994265"/>
            <a:chOff x="6160990" y="2682240"/>
            <a:chExt cx="1542483" cy="1459437"/>
          </a:xfrm>
        </p:grpSpPr>
        <p:pic>
          <p:nvPicPr>
            <p:cNvPr id="24" name="Picture 14" descr="Multiple Images - Free interface icons">
              <a:extLst>
                <a:ext uri="{FF2B5EF4-FFF2-40B4-BE49-F238E27FC236}">
                  <a16:creationId xmlns:a16="http://schemas.microsoft.com/office/drawing/2014/main" id="{D97000C9-70CD-02EF-3310-9D3C87653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C050625-5DA2-0080-C488-28096285C665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F3D5CDE-180A-254F-54D7-9BE7C9460456}"/>
              </a:ext>
            </a:extLst>
          </p:cNvPr>
          <p:cNvCxnSpPr>
            <a:cxnSpLocks/>
          </p:cNvCxnSpPr>
          <p:nvPr/>
        </p:nvCxnSpPr>
        <p:spPr>
          <a:xfrm>
            <a:off x="1183196" y="1704960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74968A9-0669-453A-3E1C-4137B3C21D2E}"/>
              </a:ext>
            </a:extLst>
          </p:cNvPr>
          <p:cNvCxnSpPr>
            <a:cxnSpLocks/>
          </p:cNvCxnSpPr>
          <p:nvPr/>
        </p:nvCxnSpPr>
        <p:spPr>
          <a:xfrm>
            <a:off x="1328585" y="1724906"/>
            <a:ext cx="2323809" cy="1965719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700BFBE-7983-F77D-00D6-5C760DC4A1A9}"/>
              </a:ext>
            </a:extLst>
          </p:cNvPr>
          <p:cNvGrpSpPr/>
          <p:nvPr/>
        </p:nvGrpSpPr>
        <p:grpSpPr>
          <a:xfrm>
            <a:off x="2644719" y="1980773"/>
            <a:ext cx="935844" cy="994265"/>
            <a:chOff x="6160990" y="2682240"/>
            <a:chExt cx="1542483" cy="1459437"/>
          </a:xfrm>
        </p:grpSpPr>
        <p:pic>
          <p:nvPicPr>
            <p:cNvPr id="58" name="Picture 14" descr="Multiple Images - Free interface icons">
              <a:extLst>
                <a:ext uri="{FF2B5EF4-FFF2-40B4-BE49-F238E27FC236}">
                  <a16:creationId xmlns:a16="http://schemas.microsoft.com/office/drawing/2014/main" id="{0230450E-FDD9-4BD5-D02A-5E246F623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C5D3C7F-E51A-EB42-E329-015347A0411D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1</a:t>
              </a: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483378" y="2713865"/>
            <a:ext cx="5708622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u="sng" dirty="0">
                <a:latin typeface="Aptos" panose="020B0004020202020204" pitchFamily="34" charset="0"/>
              </a:rPr>
              <a:t>Forward Pass </a:t>
            </a:r>
            <a:endParaRPr lang="en-US" altLang="zh-CN" sz="3600" dirty="0">
              <a:latin typeface="Aptos" panose="020B0004020202020204" pitchFamily="34" charset="0"/>
            </a:endParaRP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Single processor sends </a:t>
            </a:r>
            <a:r>
              <a:rPr lang="en-US" sz="3600" b="1" dirty="0">
                <a:latin typeface="Aptos" panose="020B0004020202020204" pitchFamily="34" charset="0"/>
              </a:rPr>
              <a:t>data</a:t>
            </a:r>
            <a:r>
              <a:rPr lang="en-US" sz="3600" dirty="0">
                <a:latin typeface="Aptos" panose="020B0004020202020204" pitchFamily="34" charset="0"/>
              </a:rPr>
              <a:t> to each GPU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483378" y="2932825"/>
            <a:ext cx="0" cy="1885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8924925" y="0"/>
            <a:ext cx="3267075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Forward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5F5FC7A4-FE37-91AA-D3DA-46AF63F8E9A3}"/>
              </a:ext>
            </a:extLst>
          </p:cNvPr>
          <p:cNvGrpSpPr/>
          <p:nvPr/>
        </p:nvGrpSpPr>
        <p:grpSpPr>
          <a:xfrm>
            <a:off x="206853" y="5099565"/>
            <a:ext cx="669854" cy="790612"/>
            <a:chOff x="3818624" y="1203626"/>
            <a:chExt cx="778279" cy="918583"/>
          </a:xfrm>
        </p:grpSpPr>
        <p:sp>
          <p:nvSpPr>
            <p:cNvPr id="6" name="文本框 55">
              <a:extLst>
                <a:ext uri="{FF2B5EF4-FFF2-40B4-BE49-F238E27FC236}">
                  <a16:creationId xmlns:a16="http://schemas.microsoft.com/office/drawing/2014/main" id="{3C3E2658-43CF-64A0-BE14-AC4ACC00FF35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9" name="组合 2129">
              <a:extLst>
                <a:ext uri="{FF2B5EF4-FFF2-40B4-BE49-F238E27FC236}">
                  <a16:creationId xmlns:a16="http://schemas.microsoft.com/office/drawing/2014/main" id="{DE918397-9430-FCD2-9E2C-6E17D7734EB7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12" name="椭圆 2130">
                <a:extLst>
                  <a:ext uri="{FF2B5EF4-FFF2-40B4-BE49-F238E27FC236}">
                    <a16:creationId xmlns:a16="http://schemas.microsoft.com/office/drawing/2014/main" id="{6DDBEDC5-30E7-164D-1255-B53C87663EFA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3" name="椭圆 2131">
                <a:extLst>
                  <a:ext uri="{FF2B5EF4-FFF2-40B4-BE49-F238E27FC236}">
                    <a16:creationId xmlns:a16="http://schemas.microsoft.com/office/drawing/2014/main" id="{68CF8AB2-CA3E-B03F-13AB-91AF1AC3DB74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4" name="椭圆 2132">
                <a:extLst>
                  <a:ext uri="{FF2B5EF4-FFF2-40B4-BE49-F238E27FC236}">
                    <a16:creationId xmlns:a16="http://schemas.microsoft.com/office/drawing/2014/main" id="{6876E27C-CA6B-A6DA-4056-55040CEC5324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5" name="椭圆 2133">
                <a:extLst>
                  <a:ext uri="{FF2B5EF4-FFF2-40B4-BE49-F238E27FC236}">
                    <a16:creationId xmlns:a16="http://schemas.microsoft.com/office/drawing/2014/main" id="{3DF01F7F-458D-5373-B52C-1BE48E99F9D7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6" name="椭圆 2134">
                <a:extLst>
                  <a:ext uri="{FF2B5EF4-FFF2-40B4-BE49-F238E27FC236}">
                    <a16:creationId xmlns:a16="http://schemas.microsoft.com/office/drawing/2014/main" id="{04AAB0CB-36BD-7B4B-B774-0E5EEE117FEB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7" name="椭圆 2135">
                <a:extLst>
                  <a:ext uri="{FF2B5EF4-FFF2-40B4-BE49-F238E27FC236}">
                    <a16:creationId xmlns:a16="http://schemas.microsoft.com/office/drawing/2014/main" id="{F4EB2D06-7B96-9E4F-E6F2-448EDE2997F5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" name="椭圆 2136">
                <a:extLst>
                  <a:ext uri="{FF2B5EF4-FFF2-40B4-BE49-F238E27FC236}">
                    <a16:creationId xmlns:a16="http://schemas.microsoft.com/office/drawing/2014/main" id="{57507F01-D184-664A-DA55-B82285AE15E6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" name="椭圆 2137">
                <a:extLst>
                  <a:ext uri="{FF2B5EF4-FFF2-40B4-BE49-F238E27FC236}">
                    <a16:creationId xmlns:a16="http://schemas.microsoft.com/office/drawing/2014/main" id="{D88E2393-EEAB-8164-34C4-372C12DE1D25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" name="椭圆 2138">
                <a:extLst>
                  <a:ext uri="{FF2B5EF4-FFF2-40B4-BE49-F238E27FC236}">
                    <a16:creationId xmlns:a16="http://schemas.microsoft.com/office/drawing/2014/main" id="{995C8462-0590-21FE-B1E9-0A10056777CB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" name="椭圆 2139">
                <a:extLst>
                  <a:ext uri="{FF2B5EF4-FFF2-40B4-BE49-F238E27FC236}">
                    <a16:creationId xmlns:a16="http://schemas.microsoft.com/office/drawing/2014/main" id="{92111CAA-4480-6453-1289-6C1599A697AB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2" name="椭圆 2140">
                <a:extLst>
                  <a:ext uri="{FF2B5EF4-FFF2-40B4-BE49-F238E27FC236}">
                    <a16:creationId xmlns:a16="http://schemas.microsoft.com/office/drawing/2014/main" id="{8677BE66-D204-FDA7-B90A-555FF54B3044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8" name="椭圆 2141">
                <a:extLst>
                  <a:ext uri="{FF2B5EF4-FFF2-40B4-BE49-F238E27FC236}">
                    <a16:creationId xmlns:a16="http://schemas.microsoft.com/office/drawing/2014/main" id="{2D75BBE7-F7EA-311D-66C6-A8E9F87A02F1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2" name="椭圆 2142">
                <a:extLst>
                  <a:ext uri="{FF2B5EF4-FFF2-40B4-BE49-F238E27FC236}">
                    <a16:creationId xmlns:a16="http://schemas.microsoft.com/office/drawing/2014/main" id="{129C9C8C-73FD-1134-AA0B-2B9830C04C56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3" name="椭圆 2143">
                <a:extLst>
                  <a:ext uri="{FF2B5EF4-FFF2-40B4-BE49-F238E27FC236}">
                    <a16:creationId xmlns:a16="http://schemas.microsoft.com/office/drawing/2014/main" id="{48C5FDA3-EDD7-6357-61E1-5721204BEDE5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34" name="直接连接符 2144">
                <a:extLst>
                  <a:ext uri="{FF2B5EF4-FFF2-40B4-BE49-F238E27FC236}">
                    <a16:creationId xmlns:a16="http://schemas.microsoft.com/office/drawing/2014/main" id="{56F83BB3-C0A8-663F-414F-78ECB97E3141}"/>
                  </a:ext>
                </a:extLst>
              </p:cNvPr>
              <p:cNvCxnSpPr>
                <a:cxnSpLocks/>
                <a:stCxn id="12" idx="7"/>
                <a:endCxn id="15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2145">
                <a:extLst>
                  <a:ext uri="{FF2B5EF4-FFF2-40B4-BE49-F238E27FC236}">
                    <a16:creationId xmlns:a16="http://schemas.microsoft.com/office/drawing/2014/main" id="{EEA60109-9565-D50E-E322-1A700E16C3CF}"/>
                  </a:ext>
                </a:extLst>
              </p:cNvPr>
              <p:cNvCxnSpPr>
                <a:cxnSpLocks/>
                <a:stCxn id="12" idx="6"/>
                <a:endCxn id="16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2146">
                <a:extLst>
                  <a:ext uri="{FF2B5EF4-FFF2-40B4-BE49-F238E27FC236}">
                    <a16:creationId xmlns:a16="http://schemas.microsoft.com/office/drawing/2014/main" id="{075BF8F6-912C-870B-07B9-CFDA48F75FBA}"/>
                  </a:ext>
                </a:extLst>
              </p:cNvPr>
              <p:cNvCxnSpPr>
                <a:cxnSpLocks/>
                <a:stCxn id="12" idx="5"/>
                <a:endCxn id="17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2147">
                <a:extLst>
                  <a:ext uri="{FF2B5EF4-FFF2-40B4-BE49-F238E27FC236}">
                    <a16:creationId xmlns:a16="http://schemas.microsoft.com/office/drawing/2014/main" id="{AEF33DE1-9497-FE65-DC50-96B79B6DB2EF}"/>
                  </a:ext>
                </a:extLst>
              </p:cNvPr>
              <p:cNvCxnSpPr>
                <a:cxnSpLocks/>
                <a:stCxn id="13" idx="7"/>
                <a:endCxn id="15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2148">
                <a:extLst>
                  <a:ext uri="{FF2B5EF4-FFF2-40B4-BE49-F238E27FC236}">
                    <a16:creationId xmlns:a16="http://schemas.microsoft.com/office/drawing/2014/main" id="{C1B9CB10-5483-DB0D-A602-EF8DFD9FBA53}"/>
                  </a:ext>
                </a:extLst>
              </p:cNvPr>
              <p:cNvCxnSpPr>
                <a:cxnSpLocks/>
                <a:stCxn id="13" idx="7"/>
                <a:endCxn id="16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2149">
                <a:extLst>
                  <a:ext uri="{FF2B5EF4-FFF2-40B4-BE49-F238E27FC236}">
                    <a16:creationId xmlns:a16="http://schemas.microsoft.com/office/drawing/2014/main" id="{32D48965-1869-3D71-2D5A-53C5BA1E0509}"/>
                  </a:ext>
                </a:extLst>
              </p:cNvPr>
              <p:cNvCxnSpPr>
                <a:cxnSpLocks/>
                <a:stCxn id="13" idx="5"/>
                <a:endCxn id="17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2150">
                <a:extLst>
                  <a:ext uri="{FF2B5EF4-FFF2-40B4-BE49-F238E27FC236}">
                    <a16:creationId xmlns:a16="http://schemas.microsoft.com/office/drawing/2014/main" id="{4F32990D-3999-92A0-10D3-2FFC7252DB04}"/>
                  </a:ext>
                </a:extLst>
              </p:cNvPr>
              <p:cNvCxnSpPr>
                <a:cxnSpLocks/>
                <a:stCxn id="13" idx="5"/>
                <a:endCxn id="18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2151">
                <a:extLst>
                  <a:ext uri="{FF2B5EF4-FFF2-40B4-BE49-F238E27FC236}">
                    <a16:creationId xmlns:a16="http://schemas.microsoft.com/office/drawing/2014/main" id="{E7B4366F-6A96-6DBF-BC43-45A668D376E9}"/>
                  </a:ext>
                </a:extLst>
              </p:cNvPr>
              <p:cNvCxnSpPr>
                <a:cxnSpLocks/>
                <a:stCxn id="14" idx="7"/>
                <a:endCxn id="16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2152">
                <a:extLst>
                  <a:ext uri="{FF2B5EF4-FFF2-40B4-BE49-F238E27FC236}">
                    <a16:creationId xmlns:a16="http://schemas.microsoft.com/office/drawing/2014/main" id="{548058FF-7F81-5BAC-1D66-7F49B68501FA}"/>
                  </a:ext>
                </a:extLst>
              </p:cNvPr>
              <p:cNvCxnSpPr>
                <a:cxnSpLocks/>
                <a:stCxn id="14" idx="6"/>
                <a:endCxn id="17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2153">
                <a:extLst>
                  <a:ext uri="{FF2B5EF4-FFF2-40B4-BE49-F238E27FC236}">
                    <a16:creationId xmlns:a16="http://schemas.microsoft.com/office/drawing/2014/main" id="{EE7FD1C1-F304-2E54-E2E1-8BF9E50071C6}"/>
                  </a:ext>
                </a:extLst>
              </p:cNvPr>
              <p:cNvCxnSpPr>
                <a:cxnSpLocks/>
                <a:stCxn id="14" idx="5"/>
                <a:endCxn id="18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2154">
                <a:extLst>
                  <a:ext uri="{FF2B5EF4-FFF2-40B4-BE49-F238E27FC236}">
                    <a16:creationId xmlns:a16="http://schemas.microsoft.com/office/drawing/2014/main" id="{E6FC4AFD-D8B5-70E8-E721-2A7FD8DFA2F0}"/>
                  </a:ext>
                </a:extLst>
              </p:cNvPr>
              <p:cNvCxnSpPr>
                <a:cxnSpLocks/>
                <a:stCxn id="15" idx="6"/>
                <a:endCxn id="19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2155">
                <a:extLst>
                  <a:ext uri="{FF2B5EF4-FFF2-40B4-BE49-F238E27FC236}">
                    <a16:creationId xmlns:a16="http://schemas.microsoft.com/office/drawing/2014/main" id="{67C7F58A-7BB3-7F1A-0AE2-51A79C8FDD70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2156">
                <a:extLst>
                  <a:ext uri="{FF2B5EF4-FFF2-40B4-BE49-F238E27FC236}">
                    <a16:creationId xmlns:a16="http://schemas.microsoft.com/office/drawing/2014/main" id="{37E5ACE6-B6B7-BFBE-26F0-04E1F54935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2157">
                <a:extLst>
                  <a:ext uri="{FF2B5EF4-FFF2-40B4-BE49-F238E27FC236}">
                    <a16:creationId xmlns:a16="http://schemas.microsoft.com/office/drawing/2014/main" id="{FE3F5320-FF45-D6F2-5045-0BC0D33C4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2158">
                <a:extLst>
                  <a:ext uri="{FF2B5EF4-FFF2-40B4-BE49-F238E27FC236}">
                    <a16:creationId xmlns:a16="http://schemas.microsoft.com/office/drawing/2014/main" id="{5ABC58B6-0A0C-1AA0-4EFF-17A00BB770AD}"/>
                  </a:ext>
                </a:extLst>
              </p:cNvPr>
              <p:cNvCxnSpPr>
                <a:cxnSpLocks/>
                <a:endCxn id="33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2159">
                <a:extLst>
                  <a:ext uri="{FF2B5EF4-FFF2-40B4-BE49-F238E27FC236}">
                    <a16:creationId xmlns:a16="http://schemas.microsoft.com/office/drawing/2014/main" id="{635105AA-C83C-BC1D-6EBA-E8B90776BE1D}"/>
                  </a:ext>
                </a:extLst>
              </p:cNvPr>
              <p:cNvCxnSpPr>
                <a:cxnSpLocks/>
                <a:stCxn id="22" idx="7"/>
                <a:endCxn id="32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2160">
                <a:extLst>
                  <a:ext uri="{FF2B5EF4-FFF2-40B4-BE49-F238E27FC236}">
                    <a16:creationId xmlns:a16="http://schemas.microsoft.com/office/drawing/2014/main" id="{F885524C-D74A-C040-E7E7-69262D8F37E4}"/>
                  </a:ext>
                </a:extLst>
              </p:cNvPr>
              <p:cNvCxnSpPr>
                <a:cxnSpLocks/>
                <a:stCxn id="19" idx="6"/>
                <a:endCxn id="28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2161">
                <a:extLst>
                  <a:ext uri="{FF2B5EF4-FFF2-40B4-BE49-F238E27FC236}">
                    <a16:creationId xmlns:a16="http://schemas.microsoft.com/office/drawing/2014/main" id="{F17BD480-BCE0-76BD-454C-3BCDBFECA949}"/>
                  </a:ext>
                </a:extLst>
              </p:cNvPr>
              <p:cNvCxnSpPr>
                <a:cxnSpLocks/>
                <a:stCxn id="20" idx="7"/>
                <a:endCxn id="28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2162">
                <a:extLst>
                  <a:ext uri="{FF2B5EF4-FFF2-40B4-BE49-F238E27FC236}">
                    <a16:creationId xmlns:a16="http://schemas.microsoft.com/office/drawing/2014/main" id="{923D8D2C-4B3D-3B35-470D-69EA2A706BE4}"/>
                  </a:ext>
                </a:extLst>
              </p:cNvPr>
              <p:cNvCxnSpPr>
                <a:cxnSpLocks/>
                <a:stCxn id="21" idx="7"/>
                <a:endCxn id="28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2163">
                <a:extLst>
                  <a:ext uri="{FF2B5EF4-FFF2-40B4-BE49-F238E27FC236}">
                    <a16:creationId xmlns:a16="http://schemas.microsoft.com/office/drawing/2014/main" id="{8AF59E46-1BC2-8296-543C-0DB13ED954B3}"/>
                  </a:ext>
                </a:extLst>
              </p:cNvPr>
              <p:cNvCxnSpPr>
                <a:cxnSpLocks/>
                <a:stCxn id="16" idx="7"/>
                <a:endCxn id="19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2164">
                <a:extLst>
                  <a:ext uri="{FF2B5EF4-FFF2-40B4-BE49-F238E27FC236}">
                    <a16:creationId xmlns:a16="http://schemas.microsoft.com/office/drawing/2014/main" id="{BE88708F-2403-2B1A-40FF-D0569E94F3C5}"/>
                  </a:ext>
                </a:extLst>
              </p:cNvPr>
              <p:cNvCxnSpPr>
                <a:cxnSpLocks/>
                <a:stCxn id="15" idx="5"/>
                <a:endCxn id="20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2165">
                <a:extLst>
                  <a:ext uri="{FF2B5EF4-FFF2-40B4-BE49-F238E27FC236}">
                    <a16:creationId xmlns:a16="http://schemas.microsoft.com/office/drawing/2014/main" id="{025F10DA-DDDA-3F56-3DEA-D270B8F6CDAF}"/>
                  </a:ext>
                </a:extLst>
              </p:cNvPr>
              <p:cNvCxnSpPr>
                <a:cxnSpLocks/>
                <a:stCxn id="16" idx="5"/>
                <a:endCxn id="21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2166">
                <a:extLst>
                  <a:ext uri="{FF2B5EF4-FFF2-40B4-BE49-F238E27FC236}">
                    <a16:creationId xmlns:a16="http://schemas.microsoft.com/office/drawing/2014/main" id="{BFBD61A8-348C-A139-9B15-73ECA7EF66BA}"/>
                  </a:ext>
                </a:extLst>
              </p:cNvPr>
              <p:cNvCxnSpPr>
                <a:cxnSpLocks/>
                <a:stCxn id="17" idx="7"/>
                <a:endCxn id="20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2167">
                <a:extLst>
                  <a:ext uri="{FF2B5EF4-FFF2-40B4-BE49-F238E27FC236}">
                    <a16:creationId xmlns:a16="http://schemas.microsoft.com/office/drawing/2014/main" id="{7E85DA57-45D6-7116-7ACE-FEF1E99C662A}"/>
                  </a:ext>
                </a:extLst>
              </p:cNvPr>
              <p:cNvCxnSpPr>
                <a:cxnSpLocks/>
                <a:stCxn id="17" idx="5"/>
                <a:endCxn id="22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2168">
                <a:extLst>
                  <a:ext uri="{FF2B5EF4-FFF2-40B4-BE49-F238E27FC236}">
                    <a16:creationId xmlns:a16="http://schemas.microsoft.com/office/drawing/2014/main" id="{6789205D-6FCE-A038-E371-9EC7479A6169}"/>
                  </a:ext>
                </a:extLst>
              </p:cNvPr>
              <p:cNvCxnSpPr>
                <a:cxnSpLocks/>
                <a:stCxn id="18" idx="7"/>
                <a:endCxn id="21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169">
                <a:extLst>
                  <a:ext uri="{FF2B5EF4-FFF2-40B4-BE49-F238E27FC236}">
                    <a16:creationId xmlns:a16="http://schemas.microsoft.com/office/drawing/2014/main" id="{93DC05DD-C5E2-AE47-44BD-4F4679A5873A}"/>
                  </a:ext>
                </a:extLst>
              </p:cNvPr>
              <p:cNvCxnSpPr>
                <a:cxnSpLocks/>
                <a:stCxn id="20" idx="6"/>
                <a:endCxn id="32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9" name="直接连接符 2170">
                <a:extLst>
                  <a:ext uri="{FF2B5EF4-FFF2-40B4-BE49-F238E27FC236}">
                    <a16:creationId xmlns:a16="http://schemas.microsoft.com/office/drawing/2014/main" id="{F281F106-FFC5-B836-899F-8E12FD853266}"/>
                  </a:ext>
                </a:extLst>
              </p:cNvPr>
              <p:cNvCxnSpPr>
                <a:cxnSpLocks/>
                <a:stCxn id="21" idx="6"/>
                <a:endCxn id="32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0" name="直接连接符 2171">
                <a:extLst>
                  <a:ext uri="{FF2B5EF4-FFF2-40B4-BE49-F238E27FC236}">
                    <a16:creationId xmlns:a16="http://schemas.microsoft.com/office/drawing/2014/main" id="{884B8463-2C33-91C9-9014-92FF8E2DB50C}"/>
                  </a:ext>
                </a:extLst>
              </p:cNvPr>
              <p:cNvCxnSpPr>
                <a:cxnSpLocks/>
                <a:stCxn id="21" idx="5"/>
                <a:endCxn id="33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1" name="直接连接符 2172">
                <a:extLst>
                  <a:ext uri="{FF2B5EF4-FFF2-40B4-BE49-F238E27FC236}">
                    <a16:creationId xmlns:a16="http://schemas.microsoft.com/office/drawing/2014/main" id="{BB56AE2E-20E1-39A6-14BD-11DAA06EFA58}"/>
                  </a:ext>
                </a:extLst>
              </p:cNvPr>
              <p:cNvCxnSpPr>
                <a:cxnSpLocks/>
                <a:stCxn id="19" idx="5"/>
                <a:endCxn id="32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2" name="直接连接符 2173">
                <a:extLst>
                  <a:ext uri="{FF2B5EF4-FFF2-40B4-BE49-F238E27FC236}">
                    <a16:creationId xmlns:a16="http://schemas.microsoft.com/office/drawing/2014/main" id="{6F292D4B-DB5B-070F-64D0-371A8460A350}"/>
                  </a:ext>
                </a:extLst>
              </p:cNvPr>
              <p:cNvCxnSpPr>
                <a:cxnSpLocks/>
                <a:stCxn id="20" idx="5"/>
                <a:endCxn id="33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3" name="组合 2052">
            <a:extLst>
              <a:ext uri="{FF2B5EF4-FFF2-40B4-BE49-F238E27FC236}">
                <a16:creationId xmlns:a16="http://schemas.microsoft.com/office/drawing/2014/main" id="{6B6B6A6C-AC10-D122-7B28-9541B507A821}"/>
              </a:ext>
            </a:extLst>
          </p:cNvPr>
          <p:cNvGrpSpPr/>
          <p:nvPr/>
        </p:nvGrpSpPr>
        <p:grpSpPr>
          <a:xfrm>
            <a:off x="980683" y="5014619"/>
            <a:ext cx="1041968" cy="875558"/>
            <a:chOff x="4397562" y="2118808"/>
            <a:chExt cx="1210623" cy="1017278"/>
          </a:xfrm>
        </p:grpSpPr>
        <p:pic>
          <p:nvPicPr>
            <p:cNvPr id="2055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6D7FE5A0-1627-7F13-C670-181A19258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6" name="文本框 26">
              <a:extLst>
                <a:ext uri="{FF2B5EF4-FFF2-40B4-BE49-F238E27FC236}">
                  <a16:creationId xmlns:a16="http://schemas.microsoft.com/office/drawing/2014/main" id="{E26779FC-BA51-226C-B77D-7BDDA249B747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grpSp>
        <p:nvGrpSpPr>
          <p:cNvPr id="2057" name="Group 8">
            <a:extLst>
              <a:ext uri="{FF2B5EF4-FFF2-40B4-BE49-F238E27FC236}">
                <a16:creationId xmlns:a16="http://schemas.microsoft.com/office/drawing/2014/main" id="{C801A48E-F0CA-4B05-AE3D-510C2A6B7B1B}"/>
              </a:ext>
            </a:extLst>
          </p:cNvPr>
          <p:cNvGrpSpPr/>
          <p:nvPr/>
        </p:nvGrpSpPr>
        <p:grpSpPr>
          <a:xfrm>
            <a:off x="3091183" y="5082171"/>
            <a:ext cx="669854" cy="790612"/>
            <a:chOff x="3818624" y="1203626"/>
            <a:chExt cx="778279" cy="918583"/>
          </a:xfrm>
        </p:grpSpPr>
        <p:sp>
          <p:nvSpPr>
            <p:cNvPr id="2058" name="文本框 55">
              <a:extLst>
                <a:ext uri="{FF2B5EF4-FFF2-40B4-BE49-F238E27FC236}">
                  <a16:creationId xmlns:a16="http://schemas.microsoft.com/office/drawing/2014/main" id="{03C29ABF-E97D-BE06-FB81-C385EC2F4D6A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2059" name="组合 2129">
              <a:extLst>
                <a:ext uri="{FF2B5EF4-FFF2-40B4-BE49-F238E27FC236}">
                  <a16:creationId xmlns:a16="http://schemas.microsoft.com/office/drawing/2014/main" id="{1394F96D-0BE4-278D-BAD7-E56F426DE2C7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2060" name="椭圆 2130">
                <a:extLst>
                  <a:ext uri="{FF2B5EF4-FFF2-40B4-BE49-F238E27FC236}">
                    <a16:creationId xmlns:a16="http://schemas.microsoft.com/office/drawing/2014/main" id="{4F65A780-DBC8-7AF7-B282-C14206281DEE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1" name="椭圆 2131">
                <a:extLst>
                  <a:ext uri="{FF2B5EF4-FFF2-40B4-BE49-F238E27FC236}">
                    <a16:creationId xmlns:a16="http://schemas.microsoft.com/office/drawing/2014/main" id="{BCE26FC2-AC2F-C4B1-B851-BA4CF45694A6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2" name="椭圆 2132">
                <a:extLst>
                  <a:ext uri="{FF2B5EF4-FFF2-40B4-BE49-F238E27FC236}">
                    <a16:creationId xmlns:a16="http://schemas.microsoft.com/office/drawing/2014/main" id="{5C6CC9BE-D690-4B88-3D44-43EB59557619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3" name="椭圆 2133">
                <a:extLst>
                  <a:ext uri="{FF2B5EF4-FFF2-40B4-BE49-F238E27FC236}">
                    <a16:creationId xmlns:a16="http://schemas.microsoft.com/office/drawing/2014/main" id="{0D618402-D137-A903-4450-2D706F690C33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4" name="椭圆 2134">
                <a:extLst>
                  <a:ext uri="{FF2B5EF4-FFF2-40B4-BE49-F238E27FC236}">
                    <a16:creationId xmlns:a16="http://schemas.microsoft.com/office/drawing/2014/main" id="{09E5C167-226B-5EEA-596C-0CE0E56E73C9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2065" name="椭圆 2135">
                <a:extLst>
                  <a:ext uri="{FF2B5EF4-FFF2-40B4-BE49-F238E27FC236}">
                    <a16:creationId xmlns:a16="http://schemas.microsoft.com/office/drawing/2014/main" id="{18D2F138-F710-D017-7BAF-2B98E0F41B3D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6" name="椭圆 2136">
                <a:extLst>
                  <a:ext uri="{FF2B5EF4-FFF2-40B4-BE49-F238E27FC236}">
                    <a16:creationId xmlns:a16="http://schemas.microsoft.com/office/drawing/2014/main" id="{9078BA11-9492-623A-2B58-982F82C817B9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68" name="椭圆 2137">
                <a:extLst>
                  <a:ext uri="{FF2B5EF4-FFF2-40B4-BE49-F238E27FC236}">
                    <a16:creationId xmlns:a16="http://schemas.microsoft.com/office/drawing/2014/main" id="{42384E13-311C-516D-EC52-1AA51524C6F0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15" name="椭圆 2138">
                <a:extLst>
                  <a:ext uri="{FF2B5EF4-FFF2-40B4-BE49-F238E27FC236}">
                    <a16:creationId xmlns:a16="http://schemas.microsoft.com/office/drawing/2014/main" id="{D7B396C3-1099-FF88-C0F7-ACFCC199C562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16" name="椭圆 2139">
                <a:extLst>
                  <a:ext uri="{FF2B5EF4-FFF2-40B4-BE49-F238E27FC236}">
                    <a16:creationId xmlns:a16="http://schemas.microsoft.com/office/drawing/2014/main" id="{682EC183-C3C5-12F1-8541-283E6C4E6B6E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17" name="椭圆 2140">
                <a:extLst>
                  <a:ext uri="{FF2B5EF4-FFF2-40B4-BE49-F238E27FC236}">
                    <a16:creationId xmlns:a16="http://schemas.microsoft.com/office/drawing/2014/main" id="{50759069-CC96-6016-2688-0537781CF298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19" name="椭圆 2141">
                <a:extLst>
                  <a:ext uri="{FF2B5EF4-FFF2-40B4-BE49-F238E27FC236}">
                    <a16:creationId xmlns:a16="http://schemas.microsoft.com/office/drawing/2014/main" id="{40C7F054-B517-88E6-FBD2-153210A7384D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20" name="椭圆 2142">
                <a:extLst>
                  <a:ext uri="{FF2B5EF4-FFF2-40B4-BE49-F238E27FC236}">
                    <a16:creationId xmlns:a16="http://schemas.microsoft.com/office/drawing/2014/main" id="{C25EA028-DF53-B989-4ED7-6437509C04AE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121" name="椭圆 2143">
                <a:extLst>
                  <a:ext uri="{FF2B5EF4-FFF2-40B4-BE49-F238E27FC236}">
                    <a16:creationId xmlns:a16="http://schemas.microsoft.com/office/drawing/2014/main" id="{B4E6165A-D620-C541-8F1B-B01A3ED2A740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2122" name="直接连接符 2144">
                <a:extLst>
                  <a:ext uri="{FF2B5EF4-FFF2-40B4-BE49-F238E27FC236}">
                    <a16:creationId xmlns:a16="http://schemas.microsoft.com/office/drawing/2014/main" id="{84EE35B3-E67E-B649-193F-765A37506B1A}"/>
                  </a:ext>
                </a:extLst>
              </p:cNvPr>
              <p:cNvCxnSpPr>
                <a:cxnSpLocks/>
                <a:stCxn id="2060" idx="7"/>
                <a:endCxn id="2063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3" name="直接连接符 2145">
                <a:extLst>
                  <a:ext uri="{FF2B5EF4-FFF2-40B4-BE49-F238E27FC236}">
                    <a16:creationId xmlns:a16="http://schemas.microsoft.com/office/drawing/2014/main" id="{4ECCC6EA-75BE-FE32-0F21-48E54DA41A3B}"/>
                  </a:ext>
                </a:extLst>
              </p:cNvPr>
              <p:cNvCxnSpPr>
                <a:cxnSpLocks/>
                <a:stCxn id="2060" idx="6"/>
                <a:endCxn id="2064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4" name="直接连接符 2146">
                <a:extLst>
                  <a:ext uri="{FF2B5EF4-FFF2-40B4-BE49-F238E27FC236}">
                    <a16:creationId xmlns:a16="http://schemas.microsoft.com/office/drawing/2014/main" id="{7BA35814-DAF7-D341-40BB-D56F11EBF823}"/>
                  </a:ext>
                </a:extLst>
              </p:cNvPr>
              <p:cNvCxnSpPr>
                <a:cxnSpLocks/>
                <a:stCxn id="2060" idx="5"/>
                <a:endCxn id="2065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5" name="直接连接符 2147">
                <a:extLst>
                  <a:ext uri="{FF2B5EF4-FFF2-40B4-BE49-F238E27FC236}">
                    <a16:creationId xmlns:a16="http://schemas.microsoft.com/office/drawing/2014/main" id="{9B657F1E-0822-D51D-F66F-A196933F8E87}"/>
                  </a:ext>
                </a:extLst>
              </p:cNvPr>
              <p:cNvCxnSpPr>
                <a:cxnSpLocks/>
                <a:stCxn id="2061" idx="7"/>
                <a:endCxn id="2063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6" name="直接连接符 2148">
                <a:extLst>
                  <a:ext uri="{FF2B5EF4-FFF2-40B4-BE49-F238E27FC236}">
                    <a16:creationId xmlns:a16="http://schemas.microsoft.com/office/drawing/2014/main" id="{1AEC2215-83B7-D0E7-2D4A-AD20C5CE52BC}"/>
                  </a:ext>
                </a:extLst>
              </p:cNvPr>
              <p:cNvCxnSpPr>
                <a:cxnSpLocks/>
                <a:stCxn id="2061" idx="7"/>
                <a:endCxn id="2064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7" name="直接连接符 2149">
                <a:extLst>
                  <a:ext uri="{FF2B5EF4-FFF2-40B4-BE49-F238E27FC236}">
                    <a16:creationId xmlns:a16="http://schemas.microsoft.com/office/drawing/2014/main" id="{27B1E4F6-2DB1-2B82-86CB-D5BF68F3F428}"/>
                  </a:ext>
                </a:extLst>
              </p:cNvPr>
              <p:cNvCxnSpPr>
                <a:cxnSpLocks/>
                <a:stCxn id="2061" idx="5"/>
                <a:endCxn id="2065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8" name="直接连接符 2150">
                <a:extLst>
                  <a:ext uri="{FF2B5EF4-FFF2-40B4-BE49-F238E27FC236}">
                    <a16:creationId xmlns:a16="http://schemas.microsoft.com/office/drawing/2014/main" id="{39F0E26A-52CF-3E7B-C49F-4BA11F097DBF}"/>
                  </a:ext>
                </a:extLst>
              </p:cNvPr>
              <p:cNvCxnSpPr>
                <a:cxnSpLocks/>
                <a:stCxn id="2061" idx="5"/>
                <a:endCxn id="2066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9" name="直接连接符 2151">
                <a:extLst>
                  <a:ext uri="{FF2B5EF4-FFF2-40B4-BE49-F238E27FC236}">
                    <a16:creationId xmlns:a16="http://schemas.microsoft.com/office/drawing/2014/main" id="{10E68A60-B0D4-FCBD-215B-CCC1BEDE935E}"/>
                  </a:ext>
                </a:extLst>
              </p:cNvPr>
              <p:cNvCxnSpPr>
                <a:cxnSpLocks/>
                <a:stCxn id="2062" idx="7"/>
                <a:endCxn id="2064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0" name="直接连接符 2152">
                <a:extLst>
                  <a:ext uri="{FF2B5EF4-FFF2-40B4-BE49-F238E27FC236}">
                    <a16:creationId xmlns:a16="http://schemas.microsoft.com/office/drawing/2014/main" id="{94BFB19F-9833-6F72-A3CE-1BBFCEB8B970}"/>
                  </a:ext>
                </a:extLst>
              </p:cNvPr>
              <p:cNvCxnSpPr>
                <a:cxnSpLocks/>
                <a:stCxn id="2062" idx="6"/>
                <a:endCxn id="2065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1" name="直接连接符 2153">
                <a:extLst>
                  <a:ext uri="{FF2B5EF4-FFF2-40B4-BE49-F238E27FC236}">
                    <a16:creationId xmlns:a16="http://schemas.microsoft.com/office/drawing/2014/main" id="{1F7DE053-2625-285F-42BC-603B0A9BC5B0}"/>
                  </a:ext>
                </a:extLst>
              </p:cNvPr>
              <p:cNvCxnSpPr>
                <a:cxnSpLocks/>
                <a:stCxn id="2062" idx="5"/>
                <a:endCxn id="2066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2" name="直接连接符 2154">
                <a:extLst>
                  <a:ext uri="{FF2B5EF4-FFF2-40B4-BE49-F238E27FC236}">
                    <a16:creationId xmlns:a16="http://schemas.microsoft.com/office/drawing/2014/main" id="{F74FAD57-9BEE-AE28-4DDD-1DBB61202963}"/>
                  </a:ext>
                </a:extLst>
              </p:cNvPr>
              <p:cNvCxnSpPr>
                <a:cxnSpLocks/>
                <a:stCxn id="2063" idx="6"/>
                <a:endCxn id="2068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3" name="直接连接符 2155">
                <a:extLst>
                  <a:ext uri="{FF2B5EF4-FFF2-40B4-BE49-F238E27FC236}">
                    <a16:creationId xmlns:a16="http://schemas.microsoft.com/office/drawing/2014/main" id="{033ACA1F-6E91-A0C2-9E4B-C45BFE54741A}"/>
                  </a:ext>
                </a:extLst>
              </p:cNvPr>
              <p:cNvCxnSpPr>
                <a:cxnSpLocks/>
                <a:endCxn id="2115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4" name="直接连接符 2156">
                <a:extLst>
                  <a:ext uri="{FF2B5EF4-FFF2-40B4-BE49-F238E27FC236}">
                    <a16:creationId xmlns:a16="http://schemas.microsoft.com/office/drawing/2014/main" id="{109BC750-9DA2-38D4-E2F8-853062D3A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5" name="直接连接符 2157">
                <a:extLst>
                  <a:ext uri="{FF2B5EF4-FFF2-40B4-BE49-F238E27FC236}">
                    <a16:creationId xmlns:a16="http://schemas.microsoft.com/office/drawing/2014/main" id="{DE97F47B-98C1-7920-9E4E-FA9763D6E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6" name="直接连接符 2158">
                <a:extLst>
                  <a:ext uri="{FF2B5EF4-FFF2-40B4-BE49-F238E27FC236}">
                    <a16:creationId xmlns:a16="http://schemas.microsoft.com/office/drawing/2014/main" id="{2996FFFF-B543-333E-FEFA-9AE1AB4B2561}"/>
                  </a:ext>
                </a:extLst>
              </p:cNvPr>
              <p:cNvCxnSpPr>
                <a:cxnSpLocks/>
                <a:endCxn id="2121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7" name="直接连接符 2159">
                <a:extLst>
                  <a:ext uri="{FF2B5EF4-FFF2-40B4-BE49-F238E27FC236}">
                    <a16:creationId xmlns:a16="http://schemas.microsoft.com/office/drawing/2014/main" id="{E39D6BFC-A60E-71AE-A4EE-5A93FAE946F0}"/>
                  </a:ext>
                </a:extLst>
              </p:cNvPr>
              <p:cNvCxnSpPr>
                <a:cxnSpLocks/>
                <a:stCxn id="2117" idx="7"/>
                <a:endCxn id="2120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8" name="直接连接符 2160">
                <a:extLst>
                  <a:ext uri="{FF2B5EF4-FFF2-40B4-BE49-F238E27FC236}">
                    <a16:creationId xmlns:a16="http://schemas.microsoft.com/office/drawing/2014/main" id="{A6E4D48D-54B9-B3DC-CCA5-910FD14C3A7D}"/>
                  </a:ext>
                </a:extLst>
              </p:cNvPr>
              <p:cNvCxnSpPr>
                <a:cxnSpLocks/>
                <a:stCxn id="2068" idx="6"/>
                <a:endCxn id="2119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9" name="直接连接符 2161">
                <a:extLst>
                  <a:ext uri="{FF2B5EF4-FFF2-40B4-BE49-F238E27FC236}">
                    <a16:creationId xmlns:a16="http://schemas.microsoft.com/office/drawing/2014/main" id="{4C60D989-A8BC-C4BB-818C-6B22C31FD316}"/>
                  </a:ext>
                </a:extLst>
              </p:cNvPr>
              <p:cNvCxnSpPr>
                <a:cxnSpLocks/>
                <a:stCxn id="2115" idx="7"/>
                <a:endCxn id="2119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0" name="直接连接符 2162">
                <a:extLst>
                  <a:ext uri="{FF2B5EF4-FFF2-40B4-BE49-F238E27FC236}">
                    <a16:creationId xmlns:a16="http://schemas.microsoft.com/office/drawing/2014/main" id="{A5096328-2549-B2AA-BA48-B6DBFCFCDA40}"/>
                  </a:ext>
                </a:extLst>
              </p:cNvPr>
              <p:cNvCxnSpPr>
                <a:cxnSpLocks/>
                <a:stCxn id="2116" idx="7"/>
                <a:endCxn id="2119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1" name="直接连接符 2163">
                <a:extLst>
                  <a:ext uri="{FF2B5EF4-FFF2-40B4-BE49-F238E27FC236}">
                    <a16:creationId xmlns:a16="http://schemas.microsoft.com/office/drawing/2014/main" id="{D6BBAB41-0303-5127-F3A3-7F07B023D4CE}"/>
                  </a:ext>
                </a:extLst>
              </p:cNvPr>
              <p:cNvCxnSpPr>
                <a:cxnSpLocks/>
                <a:stCxn id="2064" idx="7"/>
                <a:endCxn id="2068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2" name="直接连接符 2164">
                <a:extLst>
                  <a:ext uri="{FF2B5EF4-FFF2-40B4-BE49-F238E27FC236}">
                    <a16:creationId xmlns:a16="http://schemas.microsoft.com/office/drawing/2014/main" id="{28E264F3-DB4B-DBB9-9876-0B2FBEEA2133}"/>
                  </a:ext>
                </a:extLst>
              </p:cNvPr>
              <p:cNvCxnSpPr>
                <a:cxnSpLocks/>
                <a:stCxn id="2063" idx="5"/>
                <a:endCxn id="2115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3" name="直接连接符 2165">
                <a:extLst>
                  <a:ext uri="{FF2B5EF4-FFF2-40B4-BE49-F238E27FC236}">
                    <a16:creationId xmlns:a16="http://schemas.microsoft.com/office/drawing/2014/main" id="{FE300ADE-F625-A7D3-21AF-8AE06A76ED7C}"/>
                  </a:ext>
                </a:extLst>
              </p:cNvPr>
              <p:cNvCxnSpPr>
                <a:cxnSpLocks/>
                <a:stCxn id="2064" idx="5"/>
                <a:endCxn id="2116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4" name="直接连接符 2166">
                <a:extLst>
                  <a:ext uri="{FF2B5EF4-FFF2-40B4-BE49-F238E27FC236}">
                    <a16:creationId xmlns:a16="http://schemas.microsoft.com/office/drawing/2014/main" id="{FC899D1F-FEE8-87B1-5DE1-CA52B212FC52}"/>
                  </a:ext>
                </a:extLst>
              </p:cNvPr>
              <p:cNvCxnSpPr>
                <a:cxnSpLocks/>
                <a:stCxn id="2065" idx="7"/>
                <a:endCxn id="2115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5" name="直接连接符 2167">
                <a:extLst>
                  <a:ext uri="{FF2B5EF4-FFF2-40B4-BE49-F238E27FC236}">
                    <a16:creationId xmlns:a16="http://schemas.microsoft.com/office/drawing/2014/main" id="{C85A3BBB-A96D-5185-E58F-E5BA358E8726}"/>
                  </a:ext>
                </a:extLst>
              </p:cNvPr>
              <p:cNvCxnSpPr>
                <a:cxnSpLocks/>
                <a:stCxn id="2065" idx="5"/>
                <a:endCxn id="2117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6" name="直接连接符 2168">
                <a:extLst>
                  <a:ext uri="{FF2B5EF4-FFF2-40B4-BE49-F238E27FC236}">
                    <a16:creationId xmlns:a16="http://schemas.microsoft.com/office/drawing/2014/main" id="{F3F6068D-3320-B4EA-3BBE-1F4AE51D874B}"/>
                  </a:ext>
                </a:extLst>
              </p:cNvPr>
              <p:cNvCxnSpPr>
                <a:cxnSpLocks/>
                <a:stCxn id="2066" idx="7"/>
                <a:endCxn id="2116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7" name="直接连接符 2169">
                <a:extLst>
                  <a:ext uri="{FF2B5EF4-FFF2-40B4-BE49-F238E27FC236}">
                    <a16:creationId xmlns:a16="http://schemas.microsoft.com/office/drawing/2014/main" id="{68D81BA6-D040-3F6F-D214-533F363C3A20}"/>
                  </a:ext>
                </a:extLst>
              </p:cNvPr>
              <p:cNvCxnSpPr>
                <a:cxnSpLocks/>
                <a:stCxn id="2115" idx="6"/>
                <a:endCxn id="2120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8" name="直接连接符 2170">
                <a:extLst>
                  <a:ext uri="{FF2B5EF4-FFF2-40B4-BE49-F238E27FC236}">
                    <a16:creationId xmlns:a16="http://schemas.microsoft.com/office/drawing/2014/main" id="{1D2D3667-3149-F257-F57A-888B13618ED1}"/>
                  </a:ext>
                </a:extLst>
              </p:cNvPr>
              <p:cNvCxnSpPr>
                <a:cxnSpLocks/>
                <a:stCxn id="2116" idx="6"/>
                <a:endCxn id="2120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9" name="直接连接符 2171">
                <a:extLst>
                  <a:ext uri="{FF2B5EF4-FFF2-40B4-BE49-F238E27FC236}">
                    <a16:creationId xmlns:a16="http://schemas.microsoft.com/office/drawing/2014/main" id="{42C5634B-2EEF-CA54-9726-C5DE44370601}"/>
                  </a:ext>
                </a:extLst>
              </p:cNvPr>
              <p:cNvCxnSpPr>
                <a:cxnSpLocks/>
                <a:stCxn id="2116" idx="5"/>
                <a:endCxn id="2121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0" name="直接连接符 2172">
                <a:extLst>
                  <a:ext uri="{FF2B5EF4-FFF2-40B4-BE49-F238E27FC236}">
                    <a16:creationId xmlns:a16="http://schemas.microsoft.com/office/drawing/2014/main" id="{4652210E-780C-F0C8-8FA0-18D5C8265899}"/>
                  </a:ext>
                </a:extLst>
              </p:cNvPr>
              <p:cNvCxnSpPr>
                <a:cxnSpLocks/>
                <a:stCxn id="2068" idx="5"/>
                <a:endCxn id="2120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1" name="直接连接符 2173">
                <a:extLst>
                  <a:ext uri="{FF2B5EF4-FFF2-40B4-BE49-F238E27FC236}">
                    <a16:creationId xmlns:a16="http://schemas.microsoft.com/office/drawing/2014/main" id="{990254E6-F2A3-0E4B-61AE-57E0259B8F1D}"/>
                  </a:ext>
                </a:extLst>
              </p:cNvPr>
              <p:cNvCxnSpPr>
                <a:cxnSpLocks/>
                <a:stCxn id="2115" idx="5"/>
                <a:endCxn id="2121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02" name="组合 2201">
            <a:extLst>
              <a:ext uri="{FF2B5EF4-FFF2-40B4-BE49-F238E27FC236}">
                <a16:creationId xmlns:a16="http://schemas.microsoft.com/office/drawing/2014/main" id="{00F19E13-EB57-A655-4802-CBEA15E3F9CC}"/>
              </a:ext>
            </a:extLst>
          </p:cNvPr>
          <p:cNvGrpSpPr/>
          <p:nvPr/>
        </p:nvGrpSpPr>
        <p:grpSpPr>
          <a:xfrm>
            <a:off x="3865013" y="4997225"/>
            <a:ext cx="1041968" cy="875558"/>
            <a:chOff x="4397562" y="2118808"/>
            <a:chExt cx="1210623" cy="1017278"/>
          </a:xfrm>
        </p:grpSpPr>
        <p:pic>
          <p:nvPicPr>
            <p:cNvPr id="2203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AF25C898-1102-FEC6-ECBA-2031E0D6B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4" name="文本框 26">
              <a:extLst>
                <a:ext uri="{FF2B5EF4-FFF2-40B4-BE49-F238E27FC236}">
                  <a16:creationId xmlns:a16="http://schemas.microsoft.com/office/drawing/2014/main" id="{947ECB76-FD16-4199-F3D0-E2DEDE0FEEA6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grpSp>
        <p:nvGrpSpPr>
          <p:cNvPr id="2205" name="组合 2204">
            <a:extLst>
              <a:ext uri="{FF2B5EF4-FFF2-40B4-BE49-F238E27FC236}">
                <a16:creationId xmlns:a16="http://schemas.microsoft.com/office/drawing/2014/main" id="{F4710BB9-9C0D-B89D-E797-5195045AD09C}"/>
              </a:ext>
            </a:extLst>
          </p:cNvPr>
          <p:cNvGrpSpPr/>
          <p:nvPr/>
        </p:nvGrpSpPr>
        <p:grpSpPr>
          <a:xfrm>
            <a:off x="-435320" y="294664"/>
            <a:ext cx="3297831" cy="1503653"/>
            <a:chOff x="5923380" y="902408"/>
            <a:chExt cx="3297831" cy="1503653"/>
          </a:xfrm>
        </p:grpSpPr>
        <p:pic>
          <p:nvPicPr>
            <p:cNvPr id="2206" name="Picture 2" descr="Cpu - Free computer icons">
              <a:extLst>
                <a:ext uri="{FF2B5EF4-FFF2-40B4-BE49-F238E27FC236}">
                  <a16:creationId xmlns:a16="http://schemas.microsoft.com/office/drawing/2014/main" id="{942030B0-4D9E-5B09-63EE-7508DFDDB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7" name="文本框 2206">
              <a:extLst>
                <a:ext uri="{FF2B5EF4-FFF2-40B4-BE49-F238E27FC236}">
                  <a16:creationId xmlns:a16="http://schemas.microsoft.com/office/drawing/2014/main" id="{B34C5DBE-95D6-CA70-8DDC-0A7B4BB3F489}"/>
                </a:ext>
              </a:extLst>
            </p:cNvPr>
            <p:cNvSpPr txBox="1"/>
            <p:nvPr/>
          </p:nvSpPr>
          <p:spPr>
            <a:xfrm>
              <a:off x="5923380" y="1882841"/>
              <a:ext cx="32978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Processor : 0</a:t>
              </a:r>
            </a:p>
          </p:txBody>
        </p:sp>
      </p:grpSp>
      <p:grpSp>
        <p:nvGrpSpPr>
          <p:cNvPr id="2212" name="组合 2211">
            <a:extLst>
              <a:ext uri="{FF2B5EF4-FFF2-40B4-BE49-F238E27FC236}">
                <a16:creationId xmlns:a16="http://schemas.microsoft.com/office/drawing/2014/main" id="{795B473E-AED3-C403-F846-66FC4930FDD1}"/>
              </a:ext>
            </a:extLst>
          </p:cNvPr>
          <p:cNvGrpSpPr/>
          <p:nvPr/>
        </p:nvGrpSpPr>
        <p:grpSpPr>
          <a:xfrm>
            <a:off x="2971444" y="3420851"/>
            <a:ext cx="1287678" cy="1631160"/>
            <a:chOff x="6025911" y="2905941"/>
            <a:chExt cx="1287678" cy="1631160"/>
          </a:xfrm>
        </p:grpSpPr>
        <p:pic>
          <p:nvPicPr>
            <p:cNvPr id="2213" name="Picture 4">
              <a:extLst>
                <a:ext uri="{FF2B5EF4-FFF2-40B4-BE49-F238E27FC236}">
                  <a16:creationId xmlns:a16="http://schemas.microsoft.com/office/drawing/2014/main" id="{13A0ED28-239B-1293-39EC-A1A63F2F6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4" name="文本框 2213">
              <a:extLst>
                <a:ext uri="{FF2B5EF4-FFF2-40B4-BE49-F238E27FC236}">
                  <a16:creationId xmlns:a16="http://schemas.microsoft.com/office/drawing/2014/main" id="{E0BA0EF3-2C08-EE44-F64A-D52E51B74BD4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49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6AAD58F8-32BA-E761-382C-AB75118631B7}"/>
              </a:ext>
            </a:extLst>
          </p:cNvPr>
          <p:cNvSpPr/>
          <p:nvPr/>
        </p:nvSpPr>
        <p:spPr>
          <a:xfrm>
            <a:off x="3833309" y="868043"/>
            <a:ext cx="2305209" cy="3492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4DDA9906-9826-486F-3F3B-89648E31B974}"/>
              </a:ext>
            </a:extLst>
          </p:cNvPr>
          <p:cNvSpPr/>
          <p:nvPr/>
        </p:nvSpPr>
        <p:spPr>
          <a:xfrm>
            <a:off x="419487" y="868043"/>
            <a:ext cx="2305209" cy="3492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700BFBE-7983-F77D-00D6-5C760DC4A1A9}"/>
              </a:ext>
            </a:extLst>
          </p:cNvPr>
          <p:cNvGrpSpPr/>
          <p:nvPr/>
        </p:nvGrpSpPr>
        <p:grpSpPr>
          <a:xfrm>
            <a:off x="5113971" y="2732759"/>
            <a:ext cx="935844" cy="994264"/>
            <a:chOff x="6160990" y="2682240"/>
            <a:chExt cx="1542483" cy="1459437"/>
          </a:xfrm>
        </p:grpSpPr>
        <p:pic>
          <p:nvPicPr>
            <p:cNvPr id="58" name="Picture 14" descr="Multiple Images - Free interface icons">
              <a:extLst>
                <a:ext uri="{FF2B5EF4-FFF2-40B4-BE49-F238E27FC236}">
                  <a16:creationId xmlns:a16="http://schemas.microsoft.com/office/drawing/2014/main" id="{0230450E-FDD9-4BD5-D02A-5E246F623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C5D3C7F-E51A-EB42-E329-015347A0411D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1</a:t>
              </a:r>
            </a:p>
          </p:txBody>
        </p:sp>
      </p:grpSp>
      <p:sp>
        <p:nvSpPr>
          <p:cNvPr id="2053" name="文本框 2052">
            <a:extLst>
              <a:ext uri="{FF2B5EF4-FFF2-40B4-BE49-F238E27FC236}">
                <a16:creationId xmlns:a16="http://schemas.microsoft.com/office/drawing/2014/main" id="{9F186A05-8327-34B4-82C1-627BAC396170}"/>
              </a:ext>
            </a:extLst>
          </p:cNvPr>
          <p:cNvSpPr txBox="1"/>
          <p:nvPr/>
        </p:nvSpPr>
        <p:spPr>
          <a:xfrm>
            <a:off x="6505368" y="2542083"/>
            <a:ext cx="56866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Gradient Calculation</a:t>
            </a:r>
          </a:p>
          <a:p>
            <a:endParaRPr lang="en-US" altLang="zh-CN" b="1" u="sng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Each single GPU calculate gradient independently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483378" y="2614349"/>
            <a:ext cx="0" cy="17463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5" name="文本框 2064">
            <a:extLst>
              <a:ext uri="{FF2B5EF4-FFF2-40B4-BE49-F238E27FC236}">
                <a16:creationId xmlns:a16="http://schemas.microsoft.com/office/drawing/2014/main" id="{2440D873-1D2C-620C-9CD8-F3F99674CC4C}"/>
              </a:ext>
            </a:extLst>
          </p:cNvPr>
          <p:cNvSpPr txBox="1"/>
          <p:nvPr/>
        </p:nvSpPr>
        <p:spPr>
          <a:xfrm>
            <a:off x="4028224" y="6194613"/>
            <a:ext cx="1930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Gradient: 1</a:t>
            </a:r>
          </a:p>
        </p:txBody>
      </p:sp>
      <p:cxnSp>
        <p:nvCxnSpPr>
          <p:cNvPr id="2066" name="直接箭头连接符 2065">
            <a:extLst>
              <a:ext uri="{FF2B5EF4-FFF2-40B4-BE49-F238E27FC236}">
                <a16:creationId xmlns:a16="http://schemas.microsoft.com/office/drawing/2014/main" id="{8F2A1330-CB29-BE94-5311-1EAEE6BB7436}"/>
              </a:ext>
            </a:extLst>
          </p:cNvPr>
          <p:cNvCxnSpPr>
            <a:cxnSpLocks/>
          </p:cNvCxnSpPr>
          <p:nvPr/>
        </p:nvCxnSpPr>
        <p:spPr>
          <a:xfrm>
            <a:off x="4993588" y="4421863"/>
            <a:ext cx="0" cy="1868187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0436B5B-EB43-A365-36EE-00CC8B721D72}"/>
              </a:ext>
            </a:extLst>
          </p:cNvPr>
          <p:cNvGrpSpPr/>
          <p:nvPr/>
        </p:nvGrpSpPr>
        <p:grpSpPr>
          <a:xfrm>
            <a:off x="1658345" y="2732759"/>
            <a:ext cx="935844" cy="994264"/>
            <a:chOff x="6160990" y="2682240"/>
            <a:chExt cx="1542483" cy="1459437"/>
          </a:xfrm>
        </p:grpSpPr>
        <p:pic>
          <p:nvPicPr>
            <p:cNvPr id="20" name="Picture 14" descr="Multiple Images - Free interface icons">
              <a:extLst>
                <a:ext uri="{FF2B5EF4-FFF2-40B4-BE49-F238E27FC236}">
                  <a16:creationId xmlns:a16="http://schemas.microsoft.com/office/drawing/2014/main" id="{39DB361E-94F9-AD71-846A-739EE8B20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8EFCBB5-5394-AA2D-7388-461BF55A0C39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1FA65E48-ABC6-1D7E-9481-9B915F5C5044}"/>
              </a:ext>
            </a:extLst>
          </p:cNvPr>
          <p:cNvSpPr txBox="1"/>
          <p:nvPr/>
        </p:nvSpPr>
        <p:spPr>
          <a:xfrm>
            <a:off x="572598" y="6194613"/>
            <a:ext cx="1930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Gradient: 0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B2015C25-1A03-108A-65BD-870842A9E29C}"/>
              </a:ext>
            </a:extLst>
          </p:cNvPr>
          <p:cNvCxnSpPr>
            <a:cxnSpLocks/>
          </p:cNvCxnSpPr>
          <p:nvPr/>
        </p:nvCxnSpPr>
        <p:spPr>
          <a:xfrm>
            <a:off x="1537962" y="4421863"/>
            <a:ext cx="0" cy="1868187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itle 1">
            <a:extLst>
              <a:ext uri="{FF2B5EF4-FFF2-40B4-BE49-F238E27FC236}">
                <a16:creationId xmlns:a16="http://schemas.microsoft.com/office/drawing/2014/main" id="{EEB9A1BA-AE7F-F984-C187-8A12CA6DD956}"/>
              </a:ext>
            </a:extLst>
          </p:cNvPr>
          <p:cNvSpPr txBox="1">
            <a:spLocks/>
          </p:cNvSpPr>
          <p:nvPr/>
        </p:nvSpPr>
        <p:spPr>
          <a:xfrm>
            <a:off x="7143751" y="0"/>
            <a:ext cx="504825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Gradient Calculation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DB3856-5492-1895-3A79-C6A84082F9B4}"/>
              </a:ext>
            </a:extLst>
          </p:cNvPr>
          <p:cNvGrpSpPr/>
          <p:nvPr/>
        </p:nvGrpSpPr>
        <p:grpSpPr>
          <a:xfrm>
            <a:off x="535206" y="2791720"/>
            <a:ext cx="778280" cy="935303"/>
            <a:chOff x="3818624" y="1203625"/>
            <a:chExt cx="778280" cy="935303"/>
          </a:xfrm>
        </p:grpSpPr>
        <p:sp>
          <p:nvSpPr>
            <p:cNvPr id="4" name="文本框 55">
              <a:extLst>
                <a:ext uri="{FF2B5EF4-FFF2-40B4-BE49-F238E27FC236}">
                  <a16:creationId xmlns:a16="http://schemas.microsoft.com/office/drawing/2014/main" id="{ED0DF7DC-57FB-10CD-156F-188C08A1749D}"/>
                </a:ext>
              </a:extLst>
            </p:cNvPr>
            <p:cNvSpPr txBox="1"/>
            <p:nvPr/>
          </p:nvSpPr>
          <p:spPr>
            <a:xfrm>
              <a:off x="3828770" y="1800374"/>
              <a:ext cx="7475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5" name="组合 2129">
              <a:extLst>
                <a:ext uri="{FF2B5EF4-FFF2-40B4-BE49-F238E27FC236}">
                  <a16:creationId xmlns:a16="http://schemas.microsoft.com/office/drawing/2014/main" id="{E8DD6400-55FF-32DE-F692-70F10A8E7968}"/>
                </a:ext>
              </a:extLst>
            </p:cNvPr>
            <p:cNvGrpSpPr/>
            <p:nvPr/>
          </p:nvGrpSpPr>
          <p:grpSpPr>
            <a:xfrm>
              <a:off x="3818624" y="1203625"/>
              <a:ext cx="778280" cy="614854"/>
              <a:chOff x="782034" y="2046989"/>
              <a:chExt cx="2772420" cy="2266790"/>
            </a:xfrm>
          </p:grpSpPr>
          <p:sp>
            <p:nvSpPr>
              <p:cNvPr id="7" name="椭圆 2130">
                <a:extLst>
                  <a:ext uri="{FF2B5EF4-FFF2-40B4-BE49-F238E27FC236}">
                    <a16:creationId xmlns:a16="http://schemas.microsoft.com/office/drawing/2014/main" id="{F6EB6D27-EB7C-1EAA-DC4D-6CF7EC281AD4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" name="椭圆 2131">
                <a:extLst>
                  <a:ext uri="{FF2B5EF4-FFF2-40B4-BE49-F238E27FC236}">
                    <a16:creationId xmlns:a16="http://schemas.microsoft.com/office/drawing/2014/main" id="{1659410E-A66E-AA3F-06AF-F0AAA88D31DD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" name="椭圆 2132">
                <a:extLst>
                  <a:ext uri="{FF2B5EF4-FFF2-40B4-BE49-F238E27FC236}">
                    <a16:creationId xmlns:a16="http://schemas.microsoft.com/office/drawing/2014/main" id="{E68AB939-1D9B-C843-B720-CD839CFD7301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" name="椭圆 2133">
                <a:extLst>
                  <a:ext uri="{FF2B5EF4-FFF2-40B4-BE49-F238E27FC236}">
                    <a16:creationId xmlns:a16="http://schemas.microsoft.com/office/drawing/2014/main" id="{0CD693B5-8A31-218D-6A34-82107758D13A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" name="椭圆 2134">
                <a:extLst>
                  <a:ext uri="{FF2B5EF4-FFF2-40B4-BE49-F238E27FC236}">
                    <a16:creationId xmlns:a16="http://schemas.microsoft.com/office/drawing/2014/main" id="{929D308C-225C-23B7-E127-D681C581C421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13" name="椭圆 2135">
                <a:extLst>
                  <a:ext uri="{FF2B5EF4-FFF2-40B4-BE49-F238E27FC236}">
                    <a16:creationId xmlns:a16="http://schemas.microsoft.com/office/drawing/2014/main" id="{70F4754A-DDA8-CC1D-5FF1-CE5390CAD8B7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" name="椭圆 2136">
                <a:extLst>
                  <a:ext uri="{FF2B5EF4-FFF2-40B4-BE49-F238E27FC236}">
                    <a16:creationId xmlns:a16="http://schemas.microsoft.com/office/drawing/2014/main" id="{B593D0C8-9C8C-DAF5-CC3D-17FB2858D496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" name="椭圆 2137">
                <a:extLst>
                  <a:ext uri="{FF2B5EF4-FFF2-40B4-BE49-F238E27FC236}">
                    <a16:creationId xmlns:a16="http://schemas.microsoft.com/office/drawing/2014/main" id="{49C144B7-7AE9-A7B8-68F4-97A674A49E9D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3" name="椭圆 2138">
                <a:extLst>
                  <a:ext uri="{FF2B5EF4-FFF2-40B4-BE49-F238E27FC236}">
                    <a16:creationId xmlns:a16="http://schemas.microsoft.com/office/drawing/2014/main" id="{C92760F2-409B-6893-3F0D-3D4154DFBE22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4" name="椭圆 2139">
                <a:extLst>
                  <a:ext uri="{FF2B5EF4-FFF2-40B4-BE49-F238E27FC236}">
                    <a16:creationId xmlns:a16="http://schemas.microsoft.com/office/drawing/2014/main" id="{AEA5F559-7F64-97DA-97AC-8E91790DADBF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5" name="椭圆 2140">
                <a:extLst>
                  <a:ext uri="{FF2B5EF4-FFF2-40B4-BE49-F238E27FC236}">
                    <a16:creationId xmlns:a16="http://schemas.microsoft.com/office/drawing/2014/main" id="{46152CB9-A46F-B2AD-4FF7-CE6E3E27B3FD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6" name="椭圆 2141">
                <a:extLst>
                  <a:ext uri="{FF2B5EF4-FFF2-40B4-BE49-F238E27FC236}">
                    <a16:creationId xmlns:a16="http://schemas.microsoft.com/office/drawing/2014/main" id="{188446EA-59EB-54A4-2D64-58350A01AE8B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椭圆 2142">
                <a:extLst>
                  <a:ext uri="{FF2B5EF4-FFF2-40B4-BE49-F238E27FC236}">
                    <a16:creationId xmlns:a16="http://schemas.microsoft.com/office/drawing/2014/main" id="{53286891-F1C1-7F8A-1EC2-3303D7BA1AF6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椭圆 2143">
                <a:extLst>
                  <a:ext uri="{FF2B5EF4-FFF2-40B4-BE49-F238E27FC236}">
                    <a16:creationId xmlns:a16="http://schemas.microsoft.com/office/drawing/2014/main" id="{4B47AA5D-11C2-2009-299F-9CAEE5451B04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36" name="直接连接符 2144">
                <a:extLst>
                  <a:ext uri="{FF2B5EF4-FFF2-40B4-BE49-F238E27FC236}">
                    <a16:creationId xmlns:a16="http://schemas.microsoft.com/office/drawing/2014/main" id="{7C993015-112C-743B-43E5-795908B4CB96}"/>
                  </a:ext>
                </a:extLst>
              </p:cNvPr>
              <p:cNvCxnSpPr>
                <a:cxnSpLocks/>
                <a:stCxn id="7" idx="7"/>
                <a:endCxn id="11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2145">
                <a:extLst>
                  <a:ext uri="{FF2B5EF4-FFF2-40B4-BE49-F238E27FC236}">
                    <a16:creationId xmlns:a16="http://schemas.microsoft.com/office/drawing/2014/main" id="{5AC04BAA-76BB-F7AF-A892-A5B92D9D9D64}"/>
                  </a:ext>
                </a:extLst>
              </p:cNvPr>
              <p:cNvCxnSpPr>
                <a:cxnSpLocks/>
                <a:stCxn id="7" idx="6"/>
                <a:endCxn id="12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2146">
                <a:extLst>
                  <a:ext uri="{FF2B5EF4-FFF2-40B4-BE49-F238E27FC236}">
                    <a16:creationId xmlns:a16="http://schemas.microsoft.com/office/drawing/2014/main" id="{9A6B174F-A989-B25D-C5D4-770860299820}"/>
                  </a:ext>
                </a:extLst>
              </p:cNvPr>
              <p:cNvCxnSpPr>
                <a:cxnSpLocks/>
                <a:stCxn id="7" idx="5"/>
                <a:endCxn id="13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2147">
                <a:extLst>
                  <a:ext uri="{FF2B5EF4-FFF2-40B4-BE49-F238E27FC236}">
                    <a16:creationId xmlns:a16="http://schemas.microsoft.com/office/drawing/2014/main" id="{4685B4D0-3CAE-EC2C-D652-2B089BB1E357}"/>
                  </a:ext>
                </a:extLst>
              </p:cNvPr>
              <p:cNvCxnSpPr>
                <a:cxnSpLocks/>
                <a:stCxn id="8" idx="7"/>
                <a:endCxn id="11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2148">
                <a:extLst>
                  <a:ext uri="{FF2B5EF4-FFF2-40B4-BE49-F238E27FC236}">
                    <a16:creationId xmlns:a16="http://schemas.microsoft.com/office/drawing/2014/main" id="{29771DD5-B2E5-D290-5A9D-57EED955098D}"/>
                  </a:ext>
                </a:extLst>
              </p:cNvPr>
              <p:cNvCxnSpPr>
                <a:cxnSpLocks/>
                <a:stCxn id="8" idx="7"/>
                <a:endCxn id="12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2149">
                <a:extLst>
                  <a:ext uri="{FF2B5EF4-FFF2-40B4-BE49-F238E27FC236}">
                    <a16:creationId xmlns:a16="http://schemas.microsoft.com/office/drawing/2014/main" id="{AC2E08C2-4064-7E90-2CCD-3C5F86E0FACD}"/>
                  </a:ext>
                </a:extLst>
              </p:cNvPr>
              <p:cNvCxnSpPr>
                <a:cxnSpLocks/>
                <a:stCxn id="8" idx="5"/>
                <a:endCxn id="13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2150">
                <a:extLst>
                  <a:ext uri="{FF2B5EF4-FFF2-40B4-BE49-F238E27FC236}">
                    <a16:creationId xmlns:a16="http://schemas.microsoft.com/office/drawing/2014/main" id="{FF96A4EC-5885-5ABD-7335-30CC820926E4}"/>
                  </a:ext>
                </a:extLst>
              </p:cNvPr>
              <p:cNvCxnSpPr>
                <a:cxnSpLocks/>
                <a:stCxn id="8" idx="5"/>
                <a:endCxn id="16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2151">
                <a:extLst>
                  <a:ext uri="{FF2B5EF4-FFF2-40B4-BE49-F238E27FC236}">
                    <a16:creationId xmlns:a16="http://schemas.microsoft.com/office/drawing/2014/main" id="{5CCF89C1-BBC0-7449-33CF-9216CB3FC0BA}"/>
                  </a:ext>
                </a:extLst>
              </p:cNvPr>
              <p:cNvCxnSpPr>
                <a:cxnSpLocks/>
                <a:stCxn id="10" idx="7"/>
                <a:endCxn id="12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2152">
                <a:extLst>
                  <a:ext uri="{FF2B5EF4-FFF2-40B4-BE49-F238E27FC236}">
                    <a16:creationId xmlns:a16="http://schemas.microsoft.com/office/drawing/2014/main" id="{43DC9DC8-6826-B513-2A15-5410ADF71BCF}"/>
                  </a:ext>
                </a:extLst>
              </p:cNvPr>
              <p:cNvCxnSpPr>
                <a:cxnSpLocks/>
                <a:stCxn id="10" idx="6"/>
                <a:endCxn id="13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2153">
                <a:extLst>
                  <a:ext uri="{FF2B5EF4-FFF2-40B4-BE49-F238E27FC236}">
                    <a16:creationId xmlns:a16="http://schemas.microsoft.com/office/drawing/2014/main" id="{65614E44-F758-01CC-3DB2-444E80976476}"/>
                  </a:ext>
                </a:extLst>
              </p:cNvPr>
              <p:cNvCxnSpPr>
                <a:cxnSpLocks/>
                <a:stCxn id="10" idx="5"/>
                <a:endCxn id="16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2154">
                <a:extLst>
                  <a:ext uri="{FF2B5EF4-FFF2-40B4-BE49-F238E27FC236}">
                    <a16:creationId xmlns:a16="http://schemas.microsoft.com/office/drawing/2014/main" id="{46CF8F91-E7B2-2559-969E-7C593F910295}"/>
                  </a:ext>
                </a:extLst>
              </p:cNvPr>
              <p:cNvCxnSpPr>
                <a:cxnSpLocks/>
                <a:stCxn id="11" idx="6"/>
                <a:endCxn id="19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2155">
                <a:extLst>
                  <a:ext uri="{FF2B5EF4-FFF2-40B4-BE49-F238E27FC236}">
                    <a16:creationId xmlns:a16="http://schemas.microsoft.com/office/drawing/2014/main" id="{89F8D0A6-CFEC-0563-6614-2D891FA2CE13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2156">
                <a:extLst>
                  <a:ext uri="{FF2B5EF4-FFF2-40B4-BE49-F238E27FC236}">
                    <a16:creationId xmlns:a16="http://schemas.microsoft.com/office/drawing/2014/main" id="{BB678EA2-875D-0A13-6B9F-66FE93C9A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2157">
                <a:extLst>
                  <a:ext uri="{FF2B5EF4-FFF2-40B4-BE49-F238E27FC236}">
                    <a16:creationId xmlns:a16="http://schemas.microsoft.com/office/drawing/2014/main" id="{48BE2DA3-D7FD-E005-AAAB-866287F14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2158">
                <a:extLst>
                  <a:ext uri="{FF2B5EF4-FFF2-40B4-BE49-F238E27FC236}">
                    <a16:creationId xmlns:a16="http://schemas.microsoft.com/office/drawing/2014/main" id="{4D6FC129-54C6-8B05-1268-D9D35AC17C93}"/>
                  </a:ext>
                </a:extLst>
              </p:cNvPr>
              <p:cNvCxnSpPr>
                <a:cxnSpLocks/>
                <a:endCxn id="35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2159">
                <a:extLst>
                  <a:ext uri="{FF2B5EF4-FFF2-40B4-BE49-F238E27FC236}">
                    <a16:creationId xmlns:a16="http://schemas.microsoft.com/office/drawing/2014/main" id="{3FF00D12-CAE0-A16C-271E-A2E38EA7A5A3}"/>
                  </a:ext>
                </a:extLst>
              </p:cNvPr>
              <p:cNvCxnSpPr>
                <a:cxnSpLocks/>
                <a:stCxn id="25" idx="7"/>
                <a:endCxn id="27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2160">
                <a:extLst>
                  <a:ext uri="{FF2B5EF4-FFF2-40B4-BE49-F238E27FC236}">
                    <a16:creationId xmlns:a16="http://schemas.microsoft.com/office/drawing/2014/main" id="{BE55F271-19DD-DEC0-401D-E2559B8A2AFD}"/>
                  </a:ext>
                </a:extLst>
              </p:cNvPr>
              <p:cNvCxnSpPr>
                <a:cxnSpLocks/>
                <a:stCxn id="19" idx="6"/>
                <a:endCxn id="26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2161">
                <a:extLst>
                  <a:ext uri="{FF2B5EF4-FFF2-40B4-BE49-F238E27FC236}">
                    <a16:creationId xmlns:a16="http://schemas.microsoft.com/office/drawing/2014/main" id="{0C88898E-3572-70D1-399B-2CCF5B93F54A}"/>
                  </a:ext>
                </a:extLst>
              </p:cNvPr>
              <p:cNvCxnSpPr>
                <a:cxnSpLocks/>
                <a:stCxn id="23" idx="7"/>
                <a:endCxn id="26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2162">
                <a:extLst>
                  <a:ext uri="{FF2B5EF4-FFF2-40B4-BE49-F238E27FC236}">
                    <a16:creationId xmlns:a16="http://schemas.microsoft.com/office/drawing/2014/main" id="{25B548C5-E7E7-DDB7-DA8E-DC648C62D7A5}"/>
                  </a:ext>
                </a:extLst>
              </p:cNvPr>
              <p:cNvCxnSpPr>
                <a:cxnSpLocks/>
                <a:stCxn id="24" idx="7"/>
                <a:endCxn id="26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2163">
                <a:extLst>
                  <a:ext uri="{FF2B5EF4-FFF2-40B4-BE49-F238E27FC236}">
                    <a16:creationId xmlns:a16="http://schemas.microsoft.com/office/drawing/2014/main" id="{34926E80-C5A2-5AE6-3C5E-D3A701ED9D1E}"/>
                  </a:ext>
                </a:extLst>
              </p:cNvPr>
              <p:cNvCxnSpPr>
                <a:cxnSpLocks/>
                <a:stCxn id="12" idx="7"/>
                <a:endCxn id="19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2164">
                <a:extLst>
                  <a:ext uri="{FF2B5EF4-FFF2-40B4-BE49-F238E27FC236}">
                    <a16:creationId xmlns:a16="http://schemas.microsoft.com/office/drawing/2014/main" id="{4F964353-4424-DC46-0FE6-0E13156DA0FC}"/>
                  </a:ext>
                </a:extLst>
              </p:cNvPr>
              <p:cNvCxnSpPr>
                <a:cxnSpLocks/>
                <a:stCxn id="11" idx="5"/>
                <a:endCxn id="23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165">
                <a:extLst>
                  <a:ext uri="{FF2B5EF4-FFF2-40B4-BE49-F238E27FC236}">
                    <a16:creationId xmlns:a16="http://schemas.microsoft.com/office/drawing/2014/main" id="{C8CBA7A6-10AC-EB03-9E77-F9C4B6195991}"/>
                  </a:ext>
                </a:extLst>
              </p:cNvPr>
              <p:cNvCxnSpPr>
                <a:cxnSpLocks/>
                <a:stCxn id="12" idx="5"/>
                <a:endCxn id="24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9" name="直接连接符 2166">
                <a:extLst>
                  <a:ext uri="{FF2B5EF4-FFF2-40B4-BE49-F238E27FC236}">
                    <a16:creationId xmlns:a16="http://schemas.microsoft.com/office/drawing/2014/main" id="{4ADE8850-1A34-AEE2-CBA8-532E289B235A}"/>
                  </a:ext>
                </a:extLst>
              </p:cNvPr>
              <p:cNvCxnSpPr>
                <a:cxnSpLocks/>
                <a:stCxn id="13" idx="7"/>
                <a:endCxn id="23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0" name="直接连接符 2167">
                <a:extLst>
                  <a:ext uri="{FF2B5EF4-FFF2-40B4-BE49-F238E27FC236}">
                    <a16:creationId xmlns:a16="http://schemas.microsoft.com/office/drawing/2014/main" id="{43F3B9A9-685D-75CF-A197-A458AF21D000}"/>
                  </a:ext>
                </a:extLst>
              </p:cNvPr>
              <p:cNvCxnSpPr>
                <a:cxnSpLocks/>
                <a:stCxn id="13" idx="5"/>
                <a:endCxn id="25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1" name="直接连接符 2168">
                <a:extLst>
                  <a:ext uri="{FF2B5EF4-FFF2-40B4-BE49-F238E27FC236}">
                    <a16:creationId xmlns:a16="http://schemas.microsoft.com/office/drawing/2014/main" id="{8E1B9B39-C904-38DA-2273-CB3F3666505F}"/>
                  </a:ext>
                </a:extLst>
              </p:cNvPr>
              <p:cNvCxnSpPr>
                <a:cxnSpLocks/>
                <a:stCxn id="16" idx="7"/>
                <a:endCxn id="24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2" name="直接连接符 2169">
                <a:extLst>
                  <a:ext uri="{FF2B5EF4-FFF2-40B4-BE49-F238E27FC236}">
                    <a16:creationId xmlns:a16="http://schemas.microsoft.com/office/drawing/2014/main" id="{5E45EDC2-D464-B5BB-4FDE-815859E6011C}"/>
                  </a:ext>
                </a:extLst>
              </p:cNvPr>
              <p:cNvCxnSpPr>
                <a:cxnSpLocks/>
                <a:stCxn id="23" idx="6"/>
                <a:endCxn id="27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5" name="直接连接符 2170">
                <a:extLst>
                  <a:ext uri="{FF2B5EF4-FFF2-40B4-BE49-F238E27FC236}">
                    <a16:creationId xmlns:a16="http://schemas.microsoft.com/office/drawing/2014/main" id="{6D76CC06-F50E-28DC-A6BF-88EAD7A86929}"/>
                  </a:ext>
                </a:extLst>
              </p:cNvPr>
              <p:cNvCxnSpPr>
                <a:cxnSpLocks/>
                <a:stCxn id="24" idx="6"/>
                <a:endCxn id="27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6" name="直接连接符 2171">
                <a:extLst>
                  <a:ext uri="{FF2B5EF4-FFF2-40B4-BE49-F238E27FC236}">
                    <a16:creationId xmlns:a16="http://schemas.microsoft.com/office/drawing/2014/main" id="{C74DA8DA-36D2-F6D5-46E3-13E89BA8FDD8}"/>
                  </a:ext>
                </a:extLst>
              </p:cNvPr>
              <p:cNvCxnSpPr>
                <a:cxnSpLocks/>
                <a:stCxn id="24" idx="5"/>
                <a:endCxn id="35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8" name="直接连接符 2172">
                <a:extLst>
                  <a:ext uri="{FF2B5EF4-FFF2-40B4-BE49-F238E27FC236}">
                    <a16:creationId xmlns:a16="http://schemas.microsoft.com/office/drawing/2014/main" id="{30470F4B-0F57-5801-05DE-6487AE171F68}"/>
                  </a:ext>
                </a:extLst>
              </p:cNvPr>
              <p:cNvCxnSpPr>
                <a:cxnSpLocks/>
                <a:stCxn id="19" idx="5"/>
                <a:endCxn id="27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9" name="直接连接符 2173">
                <a:extLst>
                  <a:ext uri="{FF2B5EF4-FFF2-40B4-BE49-F238E27FC236}">
                    <a16:creationId xmlns:a16="http://schemas.microsoft.com/office/drawing/2014/main" id="{65A5F836-A4CC-B8DC-1EB1-70D635FF654D}"/>
                  </a:ext>
                </a:extLst>
              </p:cNvPr>
              <p:cNvCxnSpPr>
                <a:cxnSpLocks/>
                <a:stCxn id="23" idx="5"/>
                <a:endCxn id="35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B1ED6C4B-1D4E-F280-E8C6-7260348E164E}"/>
              </a:ext>
            </a:extLst>
          </p:cNvPr>
          <p:cNvGrpSpPr/>
          <p:nvPr/>
        </p:nvGrpSpPr>
        <p:grpSpPr>
          <a:xfrm>
            <a:off x="3973929" y="2791720"/>
            <a:ext cx="778280" cy="935303"/>
            <a:chOff x="3818624" y="1203625"/>
            <a:chExt cx="778280" cy="935303"/>
          </a:xfrm>
        </p:grpSpPr>
        <p:sp>
          <p:nvSpPr>
            <p:cNvPr id="2061" name="文本框 55">
              <a:extLst>
                <a:ext uri="{FF2B5EF4-FFF2-40B4-BE49-F238E27FC236}">
                  <a16:creationId xmlns:a16="http://schemas.microsoft.com/office/drawing/2014/main" id="{0071A461-5C34-8963-D396-1A3AC9FB83AB}"/>
                </a:ext>
              </a:extLst>
            </p:cNvPr>
            <p:cNvSpPr txBox="1"/>
            <p:nvPr/>
          </p:nvSpPr>
          <p:spPr>
            <a:xfrm>
              <a:off x="3828770" y="1800374"/>
              <a:ext cx="7475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2062" name="组合 2129">
              <a:extLst>
                <a:ext uri="{FF2B5EF4-FFF2-40B4-BE49-F238E27FC236}">
                  <a16:creationId xmlns:a16="http://schemas.microsoft.com/office/drawing/2014/main" id="{37DA4BEF-7EC6-4457-A2C4-9C7CF724D0D7}"/>
                </a:ext>
              </a:extLst>
            </p:cNvPr>
            <p:cNvGrpSpPr/>
            <p:nvPr/>
          </p:nvGrpSpPr>
          <p:grpSpPr>
            <a:xfrm>
              <a:off x="3818624" y="1203625"/>
              <a:ext cx="778280" cy="614854"/>
              <a:chOff x="782034" y="2046989"/>
              <a:chExt cx="2772420" cy="2266790"/>
            </a:xfrm>
          </p:grpSpPr>
          <p:sp>
            <p:nvSpPr>
              <p:cNvPr id="2063" name="椭圆 2130">
                <a:extLst>
                  <a:ext uri="{FF2B5EF4-FFF2-40B4-BE49-F238E27FC236}">
                    <a16:creationId xmlns:a16="http://schemas.microsoft.com/office/drawing/2014/main" id="{3A3DA59D-7AEF-E0DC-60B8-D2B62928AC98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64" name="椭圆 2131">
                <a:extLst>
                  <a:ext uri="{FF2B5EF4-FFF2-40B4-BE49-F238E27FC236}">
                    <a16:creationId xmlns:a16="http://schemas.microsoft.com/office/drawing/2014/main" id="{9E6DCF70-4788-3707-D28E-B4F62F82A2E8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67" name="椭圆 2132">
                <a:extLst>
                  <a:ext uri="{FF2B5EF4-FFF2-40B4-BE49-F238E27FC236}">
                    <a16:creationId xmlns:a16="http://schemas.microsoft.com/office/drawing/2014/main" id="{A01FA200-FDF1-741C-2CD8-C611FACA1442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69" name="椭圆 2133">
                <a:extLst>
                  <a:ext uri="{FF2B5EF4-FFF2-40B4-BE49-F238E27FC236}">
                    <a16:creationId xmlns:a16="http://schemas.microsoft.com/office/drawing/2014/main" id="{83A81E04-AACE-0F06-4F2D-10F79CBC13F7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0" name="椭圆 2134">
                <a:extLst>
                  <a:ext uri="{FF2B5EF4-FFF2-40B4-BE49-F238E27FC236}">
                    <a16:creationId xmlns:a16="http://schemas.microsoft.com/office/drawing/2014/main" id="{32FBDDB1-6515-C344-93E4-D401BBBFC92C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2071" name="椭圆 2135">
                <a:extLst>
                  <a:ext uri="{FF2B5EF4-FFF2-40B4-BE49-F238E27FC236}">
                    <a16:creationId xmlns:a16="http://schemas.microsoft.com/office/drawing/2014/main" id="{5F909A25-CFFA-0BFB-6743-3A85B5EC9502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2" name="椭圆 2136">
                <a:extLst>
                  <a:ext uri="{FF2B5EF4-FFF2-40B4-BE49-F238E27FC236}">
                    <a16:creationId xmlns:a16="http://schemas.microsoft.com/office/drawing/2014/main" id="{618D3B55-764F-7B33-FB79-9E30BB3EFD01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3" name="椭圆 2137">
                <a:extLst>
                  <a:ext uri="{FF2B5EF4-FFF2-40B4-BE49-F238E27FC236}">
                    <a16:creationId xmlns:a16="http://schemas.microsoft.com/office/drawing/2014/main" id="{07D16672-63FA-9580-0FC6-F9A3196D5FE5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4" name="椭圆 2138">
                <a:extLst>
                  <a:ext uri="{FF2B5EF4-FFF2-40B4-BE49-F238E27FC236}">
                    <a16:creationId xmlns:a16="http://schemas.microsoft.com/office/drawing/2014/main" id="{FC2F0461-2DA8-18A5-CA52-0330EA967F98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5" name="椭圆 2139">
                <a:extLst>
                  <a:ext uri="{FF2B5EF4-FFF2-40B4-BE49-F238E27FC236}">
                    <a16:creationId xmlns:a16="http://schemas.microsoft.com/office/drawing/2014/main" id="{0DB5A8CA-5C66-198D-5A2E-5E9917D7FCFE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6" name="椭圆 2140">
                <a:extLst>
                  <a:ext uri="{FF2B5EF4-FFF2-40B4-BE49-F238E27FC236}">
                    <a16:creationId xmlns:a16="http://schemas.microsoft.com/office/drawing/2014/main" id="{790B0681-DE72-60B8-6434-538153896466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7" name="椭圆 2141">
                <a:extLst>
                  <a:ext uri="{FF2B5EF4-FFF2-40B4-BE49-F238E27FC236}">
                    <a16:creationId xmlns:a16="http://schemas.microsoft.com/office/drawing/2014/main" id="{A07E60A8-A7A4-B973-6A76-96A7C515515D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8" name="椭圆 2142">
                <a:extLst>
                  <a:ext uri="{FF2B5EF4-FFF2-40B4-BE49-F238E27FC236}">
                    <a16:creationId xmlns:a16="http://schemas.microsoft.com/office/drawing/2014/main" id="{7964B6DC-7B73-1CD6-F9B8-4D5E84B8C2D5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079" name="椭圆 2143">
                <a:extLst>
                  <a:ext uri="{FF2B5EF4-FFF2-40B4-BE49-F238E27FC236}">
                    <a16:creationId xmlns:a16="http://schemas.microsoft.com/office/drawing/2014/main" id="{9BC90A2A-DC28-8363-DA12-8740A58CB458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2080" name="直接连接符 2144">
                <a:extLst>
                  <a:ext uri="{FF2B5EF4-FFF2-40B4-BE49-F238E27FC236}">
                    <a16:creationId xmlns:a16="http://schemas.microsoft.com/office/drawing/2014/main" id="{7DC39964-682D-6C74-8F40-A1ADC09DE7DC}"/>
                  </a:ext>
                </a:extLst>
              </p:cNvPr>
              <p:cNvCxnSpPr>
                <a:cxnSpLocks/>
                <a:stCxn id="2063" idx="7"/>
                <a:endCxn id="2069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1" name="直接连接符 2145">
                <a:extLst>
                  <a:ext uri="{FF2B5EF4-FFF2-40B4-BE49-F238E27FC236}">
                    <a16:creationId xmlns:a16="http://schemas.microsoft.com/office/drawing/2014/main" id="{8FC3044F-3235-A843-1221-E5A4D5472272}"/>
                  </a:ext>
                </a:extLst>
              </p:cNvPr>
              <p:cNvCxnSpPr>
                <a:cxnSpLocks/>
                <a:stCxn id="2063" idx="6"/>
                <a:endCxn id="2070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2" name="直接连接符 2146">
                <a:extLst>
                  <a:ext uri="{FF2B5EF4-FFF2-40B4-BE49-F238E27FC236}">
                    <a16:creationId xmlns:a16="http://schemas.microsoft.com/office/drawing/2014/main" id="{F863DC18-482C-9FA3-C5B9-A74F65FF5182}"/>
                  </a:ext>
                </a:extLst>
              </p:cNvPr>
              <p:cNvCxnSpPr>
                <a:cxnSpLocks/>
                <a:stCxn id="2063" idx="5"/>
                <a:endCxn id="2071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3" name="直接连接符 2147">
                <a:extLst>
                  <a:ext uri="{FF2B5EF4-FFF2-40B4-BE49-F238E27FC236}">
                    <a16:creationId xmlns:a16="http://schemas.microsoft.com/office/drawing/2014/main" id="{0D8BDAEE-E0E3-36F5-9E2C-26A6488A09BE}"/>
                  </a:ext>
                </a:extLst>
              </p:cNvPr>
              <p:cNvCxnSpPr>
                <a:cxnSpLocks/>
                <a:stCxn id="2064" idx="7"/>
                <a:endCxn id="2069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4" name="直接连接符 2148">
                <a:extLst>
                  <a:ext uri="{FF2B5EF4-FFF2-40B4-BE49-F238E27FC236}">
                    <a16:creationId xmlns:a16="http://schemas.microsoft.com/office/drawing/2014/main" id="{2C92896C-FF95-36F1-7932-5D5DC5D0112D}"/>
                  </a:ext>
                </a:extLst>
              </p:cNvPr>
              <p:cNvCxnSpPr>
                <a:cxnSpLocks/>
                <a:stCxn id="2064" idx="7"/>
                <a:endCxn id="2070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5" name="直接连接符 2149">
                <a:extLst>
                  <a:ext uri="{FF2B5EF4-FFF2-40B4-BE49-F238E27FC236}">
                    <a16:creationId xmlns:a16="http://schemas.microsoft.com/office/drawing/2014/main" id="{F996D486-1C62-F563-74CF-3C3078B97E49}"/>
                  </a:ext>
                </a:extLst>
              </p:cNvPr>
              <p:cNvCxnSpPr>
                <a:cxnSpLocks/>
                <a:stCxn id="2064" idx="5"/>
                <a:endCxn id="2071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6" name="直接连接符 2150">
                <a:extLst>
                  <a:ext uri="{FF2B5EF4-FFF2-40B4-BE49-F238E27FC236}">
                    <a16:creationId xmlns:a16="http://schemas.microsoft.com/office/drawing/2014/main" id="{23BECDF5-6E39-4AE7-3C61-03DDA3F169B1}"/>
                  </a:ext>
                </a:extLst>
              </p:cNvPr>
              <p:cNvCxnSpPr>
                <a:cxnSpLocks/>
                <a:stCxn id="2064" idx="5"/>
                <a:endCxn id="2072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7" name="直接连接符 2151">
                <a:extLst>
                  <a:ext uri="{FF2B5EF4-FFF2-40B4-BE49-F238E27FC236}">
                    <a16:creationId xmlns:a16="http://schemas.microsoft.com/office/drawing/2014/main" id="{2B3F030E-9432-773D-69B5-6AF9DD507B6D}"/>
                  </a:ext>
                </a:extLst>
              </p:cNvPr>
              <p:cNvCxnSpPr>
                <a:cxnSpLocks/>
                <a:stCxn id="2067" idx="7"/>
                <a:endCxn id="2070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8" name="直接连接符 2152">
                <a:extLst>
                  <a:ext uri="{FF2B5EF4-FFF2-40B4-BE49-F238E27FC236}">
                    <a16:creationId xmlns:a16="http://schemas.microsoft.com/office/drawing/2014/main" id="{5B2899ED-53C3-EA8C-30CE-F5ABE5A8EE82}"/>
                  </a:ext>
                </a:extLst>
              </p:cNvPr>
              <p:cNvCxnSpPr>
                <a:cxnSpLocks/>
                <a:stCxn id="2067" idx="6"/>
                <a:endCxn id="2071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9" name="直接连接符 2153">
                <a:extLst>
                  <a:ext uri="{FF2B5EF4-FFF2-40B4-BE49-F238E27FC236}">
                    <a16:creationId xmlns:a16="http://schemas.microsoft.com/office/drawing/2014/main" id="{FA8E2F58-2DCD-01E9-24F1-4D93773B23D0}"/>
                  </a:ext>
                </a:extLst>
              </p:cNvPr>
              <p:cNvCxnSpPr>
                <a:cxnSpLocks/>
                <a:stCxn id="2067" idx="5"/>
                <a:endCxn id="2072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0" name="直接连接符 2154">
                <a:extLst>
                  <a:ext uri="{FF2B5EF4-FFF2-40B4-BE49-F238E27FC236}">
                    <a16:creationId xmlns:a16="http://schemas.microsoft.com/office/drawing/2014/main" id="{714573F9-0933-9FE2-E83F-96F861B41472}"/>
                  </a:ext>
                </a:extLst>
              </p:cNvPr>
              <p:cNvCxnSpPr>
                <a:cxnSpLocks/>
                <a:stCxn id="2069" idx="6"/>
                <a:endCxn id="2073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1" name="直接连接符 2155">
                <a:extLst>
                  <a:ext uri="{FF2B5EF4-FFF2-40B4-BE49-F238E27FC236}">
                    <a16:creationId xmlns:a16="http://schemas.microsoft.com/office/drawing/2014/main" id="{B33DF2D6-81C5-9F36-2886-C38CBE6D3B60}"/>
                  </a:ext>
                </a:extLst>
              </p:cNvPr>
              <p:cNvCxnSpPr>
                <a:cxnSpLocks/>
                <a:endCxn id="2074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2" name="直接连接符 2156">
                <a:extLst>
                  <a:ext uri="{FF2B5EF4-FFF2-40B4-BE49-F238E27FC236}">
                    <a16:creationId xmlns:a16="http://schemas.microsoft.com/office/drawing/2014/main" id="{47D7CC56-C23D-D156-0E65-9A7EB538BB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3" name="直接连接符 2157">
                <a:extLst>
                  <a:ext uri="{FF2B5EF4-FFF2-40B4-BE49-F238E27FC236}">
                    <a16:creationId xmlns:a16="http://schemas.microsoft.com/office/drawing/2014/main" id="{7F4D2342-8178-1B40-E466-6FDF83ED2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4" name="直接连接符 2158">
                <a:extLst>
                  <a:ext uri="{FF2B5EF4-FFF2-40B4-BE49-F238E27FC236}">
                    <a16:creationId xmlns:a16="http://schemas.microsoft.com/office/drawing/2014/main" id="{6A946A01-B82A-19FB-0F5C-E308E0374D36}"/>
                  </a:ext>
                </a:extLst>
              </p:cNvPr>
              <p:cNvCxnSpPr>
                <a:cxnSpLocks/>
                <a:endCxn id="2079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5" name="直接连接符 2159">
                <a:extLst>
                  <a:ext uri="{FF2B5EF4-FFF2-40B4-BE49-F238E27FC236}">
                    <a16:creationId xmlns:a16="http://schemas.microsoft.com/office/drawing/2014/main" id="{21D26A32-B0E4-F175-AC50-6B39A6035D32}"/>
                  </a:ext>
                </a:extLst>
              </p:cNvPr>
              <p:cNvCxnSpPr>
                <a:cxnSpLocks/>
                <a:stCxn id="2076" idx="7"/>
                <a:endCxn id="2078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6" name="直接连接符 2160">
                <a:extLst>
                  <a:ext uri="{FF2B5EF4-FFF2-40B4-BE49-F238E27FC236}">
                    <a16:creationId xmlns:a16="http://schemas.microsoft.com/office/drawing/2014/main" id="{C66A4797-7DD7-93D4-4CAE-263F408BB001}"/>
                  </a:ext>
                </a:extLst>
              </p:cNvPr>
              <p:cNvCxnSpPr>
                <a:cxnSpLocks/>
                <a:stCxn id="2073" idx="6"/>
                <a:endCxn id="2077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7" name="直接连接符 2161">
                <a:extLst>
                  <a:ext uri="{FF2B5EF4-FFF2-40B4-BE49-F238E27FC236}">
                    <a16:creationId xmlns:a16="http://schemas.microsoft.com/office/drawing/2014/main" id="{EC7E11B3-AFF5-44B7-DA69-C134948F91C2}"/>
                  </a:ext>
                </a:extLst>
              </p:cNvPr>
              <p:cNvCxnSpPr>
                <a:cxnSpLocks/>
                <a:stCxn id="2074" idx="7"/>
                <a:endCxn id="2077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8" name="直接连接符 2162">
                <a:extLst>
                  <a:ext uri="{FF2B5EF4-FFF2-40B4-BE49-F238E27FC236}">
                    <a16:creationId xmlns:a16="http://schemas.microsoft.com/office/drawing/2014/main" id="{8DF76B0E-B45F-0C1B-5B9B-17B474AA9D24}"/>
                  </a:ext>
                </a:extLst>
              </p:cNvPr>
              <p:cNvCxnSpPr>
                <a:cxnSpLocks/>
                <a:stCxn id="2075" idx="7"/>
                <a:endCxn id="2077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9" name="直接连接符 2163">
                <a:extLst>
                  <a:ext uri="{FF2B5EF4-FFF2-40B4-BE49-F238E27FC236}">
                    <a16:creationId xmlns:a16="http://schemas.microsoft.com/office/drawing/2014/main" id="{8E60D474-3752-E840-5E7F-ABD1D124B005}"/>
                  </a:ext>
                </a:extLst>
              </p:cNvPr>
              <p:cNvCxnSpPr>
                <a:cxnSpLocks/>
                <a:stCxn id="2070" idx="7"/>
                <a:endCxn id="2073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0" name="直接连接符 2164">
                <a:extLst>
                  <a:ext uri="{FF2B5EF4-FFF2-40B4-BE49-F238E27FC236}">
                    <a16:creationId xmlns:a16="http://schemas.microsoft.com/office/drawing/2014/main" id="{E67FF922-ECF7-BE0D-26AD-A0FC914E2730}"/>
                  </a:ext>
                </a:extLst>
              </p:cNvPr>
              <p:cNvCxnSpPr>
                <a:cxnSpLocks/>
                <a:stCxn id="2069" idx="5"/>
                <a:endCxn id="2074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1" name="直接连接符 2165">
                <a:extLst>
                  <a:ext uri="{FF2B5EF4-FFF2-40B4-BE49-F238E27FC236}">
                    <a16:creationId xmlns:a16="http://schemas.microsoft.com/office/drawing/2014/main" id="{128E1DFD-1265-3AD0-0D0D-D64521B4AB69}"/>
                  </a:ext>
                </a:extLst>
              </p:cNvPr>
              <p:cNvCxnSpPr>
                <a:cxnSpLocks/>
                <a:stCxn id="2070" idx="5"/>
                <a:endCxn id="2075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2" name="直接连接符 2166">
                <a:extLst>
                  <a:ext uri="{FF2B5EF4-FFF2-40B4-BE49-F238E27FC236}">
                    <a16:creationId xmlns:a16="http://schemas.microsoft.com/office/drawing/2014/main" id="{A2235786-7BA5-D3B3-29C4-9B698BAA32F3}"/>
                  </a:ext>
                </a:extLst>
              </p:cNvPr>
              <p:cNvCxnSpPr>
                <a:cxnSpLocks/>
                <a:stCxn id="2071" idx="7"/>
                <a:endCxn id="2074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3" name="直接连接符 2167">
                <a:extLst>
                  <a:ext uri="{FF2B5EF4-FFF2-40B4-BE49-F238E27FC236}">
                    <a16:creationId xmlns:a16="http://schemas.microsoft.com/office/drawing/2014/main" id="{271A8C51-64E5-5AFF-5088-82F8B7686AB1}"/>
                  </a:ext>
                </a:extLst>
              </p:cNvPr>
              <p:cNvCxnSpPr>
                <a:cxnSpLocks/>
                <a:stCxn id="2071" idx="5"/>
                <a:endCxn id="2076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4" name="直接连接符 2168">
                <a:extLst>
                  <a:ext uri="{FF2B5EF4-FFF2-40B4-BE49-F238E27FC236}">
                    <a16:creationId xmlns:a16="http://schemas.microsoft.com/office/drawing/2014/main" id="{9670FCD2-58A3-DC19-C1A0-59D95C7AE909}"/>
                  </a:ext>
                </a:extLst>
              </p:cNvPr>
              <p:cNvCxnSpPr>
                <a:cxnSpLocks/>
                <a:stCxn id="2072" idx="7"/>
                <a:endCxn id="2075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5" name="直接连接符 2169">
                <a:extLst>
                  <a:ext uri="{FF2B5EF4-FFF2-40B4-BE49-F238E27FC236}">
                    <a16:creationId xmlns:a16="http://schemas.microsoft.com/office/drawing/2014/main" id="{6CD02D5D-E1BA-4214-30A4-AE8453927456}"/>
                  </a:ext>
                </a:extLst>
              </p:cNvPr>
              <p:cNvCxnSpPr>
                <a:cxnSpLocks/>
                <a:stCxn id="2074" idx="6"/>
                <a:endCxn id="2078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6" name="直接连接符 2170">
                <a:extLst>
                  <a:ext uri="{FF2B5EF4-FFF2-40B4-BE49-F238E27FC236}">
                    <a16:creationId xmlns:a16="http://schemas.microsoft.com/office/drawing/2014/main" id="{F9D2A20C-60B3-6541-4269-6E634517C39E}"/>
                  </a:ext>
                </a:extLst>
              </p:cNvPr>
              <p:cNvCxnSpPr>
                <a:cxnSpLocks/>
                <a:stCxn id="2075" idx="6"/>
                <a:endCxn id="2078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7" name="直接连接符 2171">
                <a:extLst>
                  <a:ext uri="{FF2B5EF4-FFF2-40B4-BE49-F238E27FC236}">
                    <a16:creationId xmlns:a16="http://schemas.microsoft.com/office/drawing/2014/main" id="{1E8E7993-5B6E-3162-B809-CAED2BCB6444}"/>
                  </a:ext>
                </a:extLst>
              </p:cNvPr>
              <p:cNvCxnSpPr>
                <a:cxnSpLocks/>
                <a:stCxn id="2075" idx="5"/>
                <a:endCxn id="2079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8" name="直接连接符 2172">
                <a:extLst>
                  <a:ext uri="{FF2B5EF4-FFF2-40B4-BE49-F238E27FC236}">
                    <a16:creationId xmlns:a16="http://schemas.microsoft.com/office/drawing/2014/main" id="{4A00A9F8-72EC-7D9D-38B2-B3C53181862D}"/>
                  </a:ext>
                </a:extLst>
              </p:cNvPr>
              <p:cNvCxnSpPr>
                <a:cxnSpLocks/>
                <a:stCxn id="2073" idx="5"/>
                <a:endCxn id="2078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9" name="直接连接符 2173">
                <a:extLst>
                  <a:ext uri="{FF2B5EF4-FFF2-40B4-BE49-F238E27FC236}">
                    <a16:creationId xmlns:a16="http://schemas.microsoft.com/office/drawing/2014/main" id="{DA1A4FF5-BBEF-9A3F-AB99-9820EC14AF12}"/>
                  </a:ext>
                </a:extLst>
              </p:cNvPr>
              <p:cNvCxnSpPr>
                <a:cxnSpLocks/>
                <a:stCxn id="2074" idx="5"/>
                <a:endCxn id="2079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2C2E561-E508-081F-D555-506526C4700A}"/>
              </a:ext>
            </a:extLst>
          </p:cNvPr>
          <p:cNvGrpSpPr/>
          <p:nvPr/>
        </p:nvGrpSpPr>
        <p:grpSpPr>
          <a:xfrm>
            <a:off x="886647" y="711159"/>
            <a:ext cx="1287678" cy="1631160"/>
            <a:chOff x="6025911" y="2905941"/>
            <a:chExt cx="1287678" cy="1631160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436AB24-EF4A-8BEB-A02A-1464A191B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0B4F767-90C4-C46A-CA69-B60B39FE24CB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E1B04E1-02AB-68E0-C1FE-3CBF5E1CE789}"/>
              </a:ext>
            </a:extLst>
          </p:cNvPr>
          <p:cNvGrpSpPr/>
          <p:nvPr/>
        </p:nvGrpSpPr>
        <p:grpSpPr>
          <a:xfrm>
            <a:off x="4379431" y="715754"/>
            <a:ext cx="1287678" cy="1631160"/>
            <a:chOff x="6025911" y="2905941"/>
            <a:chExt cx="1287678" cy="1631160"/>
          </a:xfrm>
        </p:grpSpPr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ED9FEAE0-94EB-9BEC-28CB-18AEB7FD5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71833B9E-1351-6D91-EF3F-64A02D978D2D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068" name="组合 2067">
            <a:extLst>
              <a:ext uri="{FF2B5EF4-FFF2-40B4-BE49-F238E27FC236}">
                <a16:creationId xmlns:a16="http://schemas.microsoft.com/office/drawing/2014/main" id="{D628F6F9-9EF2-E54A-214A-03B487D526F1}"/>
              </a:ext>
            </a:extLst>
          </p:cNvPr>
          <p:cNvGrpSpPr/>
          <p:nvPr/>
        </p:nvGrpSpPr>
        <p:grpSpPr>
          <a:xfrm>
            <a:off x="990565" y="3517252"/>
            <a:ext cx="1041968" cy="875558"/>
            <a:chOff x="4397562" y="2118808"/>
            <a:chExt cx="1210623" cy="1017278"/>
          </a:xfrm>
        </p:grpSpPr>
        <p:pic>
          <p:nvPicPr>
            <p:cNvPr id="2110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B48BE204-755E-4693-84EA-8688189F1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1" name="文本框 26">
              <a:extLst>
                <a:ext uri="{FF2B5EF4-FFF2-40B4-BE49-F238E27FC236}">
                  <a16:creationId xmlns:a16="http://schemas.microsoft.com/office/drawing/2014/main" id="{78DB433B-F15F-8C20-3E46-E6839D2D2BC8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grpSp>
        <p:nvGrpSpPr>
          <p:cNvPr id="2112" name="组合 2111">
            <a:extLst>
              <a:ext uri="{FF2B5EF4-FFF2-40B4-BE49-F238E27FC236}">
                <a16:creationId xmlns:a16="http://schemas.microsoft.com/office/drawing/2014/main" id="{8475E515-8AC2-CF82-B30B-39340602D3A1}"/>
              </a:ext>
            </a:extLst>
          </p:cNvPr>
          <p:cNvGrpSpPr/>
          <p:nvPr/>
        </p:nvGrpSpPr>
        <p:grpSpPr>
          <a:xfrm>
            <a:off x="4440129" y="3503136"/>
            <a:ext cx="1041968" cy="875558"/>
            <a:chOff x="4397562" y="2118808"/>
            <a:chExt cx="1210623" cy="1017278"/>
          </a:xfrm>
        </p:grpSpPr>
        <p:pic>
          <p:nvPicPr>
            <p:cNvPr id="2113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A39A2E7D-40F2-66B7-3130-94BA32AB6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4" name="文本框 26">
              <a:extLst>
                <a:ext uri="{FF2B5EF4-FFF2-40B4-BE49-F238E27FC236}">
                  <a16:creationId xmlns:a16="http://schemas.microsoft.com/office/drawing/2014/main" id="{4D16CB00-5F65-B4FF-505A-2BD985858DDD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6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460473" y="2609024"/>
            <a:ext cx="5731527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u="sng" dirty="0">
                <a:latin typeface="Aptos" panose="020B0004020202020204" pitchFamily="34" charset="0"/>
              </a:rPr>
              <a:t>Average Gradient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Main device (GPU: 0)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c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ollect</a:t>
            </a:r>
            <a:r>
              <a:rPr lang="en-US" sz="3600" dirty="0">
                <a:latin typeface="Aptos" panose="020B0004020202020204" pitchFamily="34" charset="0"/>
              </a:rPr>
              <a:t> all gradients to the and 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average</a:t>
            </a:r>
            <a:endParaRPr lang="en-US" sz="3600" dirty="0">
              <a:latin typeface="Aptos" panose="020B0004020202020204" pitchFamily="34" charset="0"/>
            </a:endParaRP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365390" y="2757971"/>
            <a:ext cx="0" cy="20977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5" name="文本框 2064">
            <a:extLst>
              <a:ext uri="{FF2B5EF4-FFF2-40B4-BE49-F238E27FC236}">
                <a16:creationId xmlns:a16="http://schemas.microsoft.com/office/drawing/2014/main" id="{2440D873-1D2C-620C-9CD8-F3F99674CC4C}"/>
              </a:ext>
            </a:extLst>
          </p:cNvPr>
          <p:cNvSpPr txBox="1"/>
          <p:nvPr/>
        </p:nvSpPr>
        <p:spPr>
          <a:xfrm>
            <a:off x="2525260" y="2905780"/>
            <a:ext cx="1930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Gradient: 1</a:t>
            </a:r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89D83F83-DAF5-11BC-2EB7-EBA31E3E9E37}"/>
              </a:ext>
            </a:extLst>
          </p:cNvPr>
          <p:cNvCxnSpPr>
            <a:cxnSpLocks/>
          </p:cNvCxnSpPr>
          <p:nvPr/>
        </p:nvCxnSpPr>
        <p:spPr>
          <a:xfrm flipH="1">
            <a:off x="2448310" y="3429000"/>
            <a:ext cx="189935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76B968B-F441-1DB3-EDCE-079B37C92A1B}"/>
              </a:ext>
            </a:extLst>
          </p:cNvPr>
          <p:cNvSpPr txBox="1"/>
          <p:nvPr/>
        </p:nvSpPr>
        <p:spPr>
          <a:xfrm>
            <a:off x="-22090" y="4204442"/>
            <a:ext cx="42644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Aptos" panose="020B0004020202020204" pitchFamily="34" charset="0"/>
              </a:rPr>
              <a:t>Average</a:t>
            </a:r>
            <a:r>
              <a:rPr lang="en-US" altLang="zh-CN" sz="2800" dirty="0">
                <a:latin typeface="Aptos" panose="020B0004020202020204" pitchFamily="34" charset="0"/>
              </a:rPr>
              <a:t>(Gradient: 0, Gradient: 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DEE53B-3648-D24E-35CF-6075ED5E4556}"/>
              </a:ext>
            </a:extLst>
          </p:cNvPr>
          <p:cNvSpPr txBox="1">
            <a:spLocks/>
          </p:cNvSpPr>
          <p:nvPr/>
        </p:nvSpPr>
        <p:spPr>
          <a:xfrm>
            <a:off x="2886075" y="0"/>
            <a:ext cx="9305925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000" b="1" dirty="0">
                <a:latin typeface="Aptos" panose="020B0004020202020204" pitchFamily="34" charset="0"/>
              </a:rPr>
              <a:t>Gradient </a:t>
            </a:r>
            <a:r>
              <a:rPr lang="en-US" altLang="zh-CN" sz="4000" b="1" dirty="0">
                <a:solidFill>
                  <a:srgbClr val="C00000"/>
                </a:solidFill>
                <a:latin typeface="Aptos" panose="020B0004020202020204" pitchFamily="34" charset="0"/>
              </a:rPr>
              <a:t>Collection</a:t>
            </a:r>
            <a:r>
              <a:rPr lang="en-US" altLang="zh-CN" sz="4000" b="1" dirty="0">
                <a:latin typeface="Aptos" panose="020B0004020202020204" pitchFamily="34" charset="0"/>
              </a:rPr>
              <a:t> and </a:t>
            </a:r>
            <a:r>
              <a:rPr lang="en-US" altLang="zh-CN" sz="4000" b="1" dirty="0">
                <a:solidFill>
                  <a:srgbClr val="C00000"/>
                </a:solidFill>
                <a:latin typeface="Aptos" panose="020B0004020202020204" pitchFamily="34" charset="0"/>
              </a:rPr>
              <a:t>Aggregation</a:t>
            </a:r>
            <a:r>
              <a:rPr lang="en-US" altLang="zh-CN" sz="4000" b="1" dirty="0">
                <a:latin typeface="Aptos" panose="020B0004020202020204" pitchFamily="34" charset="0"/>
              </a:rPr>
              <a:t> </a:t>
            </a:r>
            <a:endParaRPr lang="en-US" sz="4000" b="1" dirty="0">
              <a:latin typeface="Avenir Next LT Pro" panose="020B05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2B62073-4537-8A52-E933-28FE85ACF006}"/>
              </a:ext>
            </a:extLst>
          </p:cNvPr>
          <p:cNvGrpSpPr/>
          <p:nvPr/>
        </p:nvGrpSpPr>
        <p:grpSpPr>
          <a:xfrm>
            <a:off x="1090543" y="2675681"/>
            <a:ext cx="1287678" cy="1631160"/>
            <a:chOff x="6025911" y="2905941"/>
            <a:chExt cx="1287678" cy="1631160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FE9E99C4-F113-EBA0-23B4-1BA35442B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B2557F6-1E1C-7867-2855-05F1013E3576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22CF8FB-1DEA-F834-5C8A-59B34955772B}"/>
              </a:ext>
            </a:extLst>
          </p:cNvPr>
          <p:cNvGrpSpPr/>
          <p:nvPr/>
        </p:nvGrpSpPr>
        <p:grpSpPr>
          <a:xfrm>
            <a:off x="4452086" y="2613420"/>
            <a:ext cx="1287678" cy="1631160"/>
            <a:chOff x="6025911" y="2905941"/>
            <a:chExt cx="1287678" cy="163116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56EBF683-ADAC-7E5B-3DA7-C57257713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3B78ED4-10A7-2EF3-7F94-31337AF887AE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57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框 2052">
            <a:extLst>
              <a:ext uri="{FF2B5EF4-FFF2-40B4-BE49-F238E27FC236}">
                <a16:creationId xmlns:a16="http://schemas.microsoft.com/office/drawing/2014/main" id="{9F186A05-8327-34B4-82C1-627BAC396170}"/>
              </a:ext>
            </a:extLst>
          </p:cNvPr>
          <p:cNvSpPr txBox="1"/>
          <p:nvPr/>
        </p:nvSpPr>
        <p:spPr>
          <a:xfrm>
            <a:off x="5288742" y="1664545"/>
            <a:ext cx="66614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Gradient Distribution</a:t>
            </a:r>
            <a:endParaRPr lang="en-US" sz="3600" b="1" u="sng" dirty="0">
              <a:latin typeface="Aptos" panose="020B0004020202020204" pitchFamily="34" charset="0"/>
            </a:endParaRPr>
          </a:p>
          <a:p>
            <a:endParaRPr lang="en-US" altLang="zh-CN" b="1" u="sng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GPU:0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send</a:t>
            </a:r>
            <a:r>
              <a:rPr lang="en-US" altLang="zh-CN" sz="3600" dirty="0">
                <a:latin typeface="Aptos" panose="020B0004020202020204" pitchFamily="34" charset="0"/>
              </a:rPr>
              <a:t> averaged gradient to each other devices</a:t>
            </a:r>
          </a:p>
          <a:p>
            <a:endParaRPr lang="en-US" altLang="zh-CN" sz="2800" b="1" u="sng" dirty="0">
              <a:latin typeface="Aptos" panose="020B0004020202020204" pitchFamily="34" charset="0"/>
            </a:endParaRPr>
          </a:p>
          <a:p>
            <a:r>
              <a:rPr lang="en-US" altLang="zh-CN" sz="3600" b="1" u="sng" dirty="0">
                <a:latin typeface="Aptos" panose="020B0004020202020204" pitchFamily="34" charset="0"/>
              </a:rPr>
              <a:t>Model Update</a:t>
            </a:r>
          </a:p>
          <a:p>
            <a:endParaRPr lang="en-US" altLang="zh-CN" b="1" u="sng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Each GPU updates its parameter use averaged gradient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5218653" y="1850315"/>
            <a:ext cx="0" cy="40986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0F649E3F-6D5C-7DD5-EE5F-07BE2CC4D316}"/>
              </a:ext>
            </a:extLst>
          </p:cNvPr>
          <p:cNvSpPr txBox="1"/>
          <p:nvPr/>
        </p:nvSpPr>
        <p:spPr>
          <a:xfrm>
            <a:off x="1780487" y="2892952"/>
            <a:ext cx="19307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Averaged Gradient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10B903A-D17C-B0BB-A89F-B7B360E8C566}"/>
              </a:ext>
            </a:extLst>
          </p:cNvPr>
          <p:cNvCxnSpPr>
            <a:cxnSpLocks/>
          </p:cNvCxnSpPr>
          <p:nvPr/>
        </p:nvCxnSpPr>
        <p:spPr>
          <a:xfrm>
            <a:off x="1809535" y="3389056"/>
            <a:ext cx="1965357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757D098-875D-99B1-5353-1738EFA67496}"/>
              </a:ext>
            </a:extLst>
          </p:cNvPr>
          <p:cNvSpPr txBox="1">
            <a:spLocks/>
          </p:cNvSpPr>
          <p:nvPr/>
        </p:nvSpPr>
        <p:spPr>
          <a:xfrm>
            <a:off x="7105651" y="0"/>
            <a:ext cx="5086349" cy="88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000" b="1" dirty="0">
                <a:latin typeface="Aptos" panose="020B0004020202020204" pitchFamily="34" charset="0"/>
              </a:rPr>
              <a:t>Gradient </a:t>
            </a:r>
            <a:r>
              <a:rPr lang="en-US" altLang="zh-CN" sz="4000" b="1" dirty="0">
                <a:solidFill>
                  <a:srgbClr val="C00000"/>
                </a:solidFill>
                <a:latin typeface="Aptos" panose="020B0004020202020204" pitchFamily="34" charset="0"/>
              </a:rPr>
              <a:t>Distribution</a:t>
            </a:r>
            <a:endParaRPr lang="en-US" sz="4000" b="1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349B17-ABAF-38A1-6781-4CF4D5144E87}"/>
              </a:ext>
            </a:extLst>
          </p:cNvPr>
          <p:cNvGrpSpPr/>
          <p:nvPr/>
        </p:nvGrpSpPr>
        <p:grpSpPr>
          <a:xfrm>
            <a:off x="521857" y="2621270"/>
            <a:ext cx="1287678" cy="1631160"/>
            <a:chOff x="6025911" y="2905941"/>
            <a:chExt cx="1287678" cy="163116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D72308D1-EA3F-6CB0-C9B8-3A6519FDB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B5A2963-51D3-5FB2-0A23-DC3A5F619E2B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1F6772C-74F2-9840-894B-B50EAF358322}"/>
              </a:ext>
            </a:extLst>
          </p:cNvPr>
          <p:cNvGrpSpPr/>
          <p:nvPr/>
        </p:nvGrpSpPr>
        <p:grpSpPr>
          <a:xfrm>
            <a:off x="3740264" y="2554425"/>
            <a:ext cx="1287678" cy="1631160"/>
            <a:chOff x="6025911" y="2905941"/>
            <a:chExt cx="1287678" cy="163116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09E23A4-3D9B-86E4-7F8E-E9C69BC87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1FEE8FF-D3DB-8C1C-D97F-DED0F738AA19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82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921107" y="1452597"/>
            <a:ext cx="5270893" cy="435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ptos" panose="020B0004020202020204" pitchFamily="34" charset="0"/>
              </a:rPr>
              <a:t>Limitation: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Only favor single </a:t>
            </a:r>
            <a:r>
              <a:rPr lang="en-US" altLang="zh-CN" sz="3600" dirty="0">
                <a:latin typeface="Aptos" panose="020B0004020202020204" pitchFamily="34" charset="0"/>
              </a:rPr>
              <a:t>n</a:t>
            </a:r>
            <a:r>
              <a:rPr lang="en-US" sz="3600" dirty="0">
                <a:latin typeface="Aptos" panose="020B0004020202020204" pitchFamily="34" charset="0"/>
              </a:rPr>
              <a:t>ode* setting</a:t>
            </a: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cxnSp>
        <p:nvCxnSpPr>
          <p:cNvPr id="2" name="直接连接符 2053">
            <a:extLst>
              <a:ext uri="{FF2B5EF4-FFF2-40B4-BE49-F238E27FC236}">
                <a16:creationId xmlns:a16="http://schemas.microsoft.com/office/drawing/2014/main" id="{9DCEDA69-C072-055E-5F80-2A0E36BB1139}"/>
              </a:ext>
            </a:extLst>
          </p:cNvPr>
          <p:cNvCxnSpPr>
            <a:cxnSpLocks/>
          </p:cNvCxnSpPr>
          <p:nvPr/>
        </p:nvCxnSpPr>
        <p:spPr>
          <a:xfrm>
            <a:off x="6771390" y="1876283"/>
            <a:ext cx="0" cy="3405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7365F4D-0997-5068-7248-073778782638}"/>
              </a:ext>
            </a:extLst>
          </p:cNvPr>
          <p:cNvSpPr txBox="1"/>
          <p:nvPr/>
        </p:nvSpPr>
        <p:spPr>
          <a:xfrm>
            <a:off x="5311302" y="5934670"/>
            <a:ext cx="6880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800" dirty="0">
                <a:latin typeface="Aptos" panose="020B0004020202020204" pitchFamily="34" charset="0"/>
              </a:rPr>
              <a:t>node*: a singl</a:t>
            </a:r>
            <a:r>
              <a:rPr lang="en-US" altLang="zh-CN" dirty="0">
                <a:latin typeface="Aptos" panose="020B0004020202020204" pitchFamily="34" charset="0"/>
              </a:rPr>
              <a:t>e computation </a:t>
            </a:r>
            <a:r>
              <a:rPr lang="en-US" altLang="zh-CN" sz="1800" dirty="0">
                <a:latin typeface="Aptos" panose="020B0004020202020204" pitchFamily="34" charset="0"/>
              </a:rPr>
              <a:t>unit in cluster* contains multiple GPUs</a:t>
            </a:r>
          </a:p>
          <a:p>
            <a:pPr algn="r"/>
            <a:r>
              <a:rPr lang="en-US" altLang="zh-CN" dirty="0">
                <a:latin typeface="Aptos" panose="020B0004020202020204" pitchFamily="34" charset="0"/>
              </a:rPr>
              <a:t>Cluster*: a server contains multiple nodes</a:t>
            </a:r>
          </a:p>
          <a:p>
            <a:pPr algn="r"/>
            <a:r>
              <a:rPr lang="en-US" altLang="zh-CN">
                <a:latin typeface="Aptos" panose="020B0004020202020204" pitchFamily="34" charset="0"/>
              </a:rPr>
              <a:t>bandwidth*: </a:t>
            </a:r>
            <a:r>
              <a:rPr lang="en-US" altLang="zh-CN" dirty="0">
                <a:latin typeface="Aptos" panose="020B0004020202020204" pitchFamily="34" charset="0"/>
              </a:rPr>
              <a:t>number of data communicate per unit of time </a:t>
            </a:r>
            <a:endParaRPr lang="zh-CN" altLang="en-US" dirty="0"/>
          </a:p>
        </p:txBody>
      </p:sp>
      <p:grpSp>
        <p:nvGrpSpPr>
          <p:cNvPr id="2454" name="组合 2453">
            <a:extLst>
              <a:ext uri="{FF2B5EF4-FFF2-40B4-BE49-F238E27FC236}">
                <a16:creationId xmlns:a16="http://schemas.microsoft.com/office/drawing/2014/main" id="{5B334455-8007-64F1-AA2C-CB0683D43FAE}"/>
              </a:ext>
            </a:extLst>
          </p:cNvPr>
          <p:cNvGrpSpPr/>
          <p:nvPr/>
        </p:nvGrpSpPr>
        <p:grpSpPr>
          <a:xfrm>
            <a:off x="397431" y="514210"/>
            <a:ext cx="2883605" cy="2684449"/>
            <a:chOff x="397431" y="514210"/>
            <a:chExt cx="2883605" cy="268444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249324B-C256-F967-9104-5EA2A649704F}"/>
                </a:ext>
              </a:extLst>
            </p:cNvPr>
            <p:cNvSpPr/>
            <p:nvPr/>
          </p:nvSpPr>
          <p:spPr>
            <a:xfrm>
              <a:off x="397431" y="638483"/>
              <a:ext cx="2883605" cy="20796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99A938A6-AD74-BA86-F62B-ADE262B1B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523" y="1612917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3" name="Picture 4">
              <a:extLst>
                <a:ext uri="{FF2B5EF4-FFF2-40B4-BE49-F238E27FC236}">
                  <a16:creationId xmlns:a16="http://schemas.microsoft.com/office/drawing/2014/main" id="{43B3A175-BA1F-5D12-B3DE-642040B04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4574" y="52852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6" name="Picture 4">
              <a:extLst>
                <a:ext uri="{FF2B5EF4-FFF2-40B4-BE49-F238E27FC236}">
                  <a16:creationId xmlns:a16="http://schemas.microsoft.com/office/drawing/2014/main" id="{23F916E7-BC9A-EFD3-F540-AD1BE0FCF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86141" y="514210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9" name="Picture 4">
              <a:extLst>
                <a:ext uri="{FF2B5EF4-FFF2-40B4-BE49-F238E27FC236}">
                  <a16:creationId xmlns:a16="http://schemas.microsoft.com/office/drawing/2014/main" id="{FCDB6B88-C151-DD43-3855-B9AA5BEAA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7838" y="159520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21" name="直接箭头连接符 2420">
              <a:extLst>
                <a:ext uri="{FF2B5EF4-FFF2-40B4-BE49-F238E27FC236}">
                  <a16:creationId xmlns:a16="http://schemas.microsoft.com/office/drawing/2014/main" id="{1CBE1738-8A9D-8CB1-DB35-6D65844BA8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612" y="1474690"/>
              <a:ext cx="473245" cy="401593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8" name="直接箭头连接符 2427">
              <a:extLst>
                <a:ext uri="{FF2B5EF4-FFF2-40B4-BE49-F238E27FC236}">
                  <a16:creationId xmlns:a16="http://schemas.microsoft.com/office/drawing/2014/main" id="{5B966136-B395-0E78-1492-93D4AC36E242}"/>
                </a:ext>
              </a:extLst>
            </p:cNvPr>
            <p:cNvCxnSpPr>
              <a:cxnSpLocks/>
            </p:cNvCxnSpPr>
            <p:nvPr/>
          </p:nvCxnSpPr>
          <p:spPr>
            <a:xfrm>
              <a:off x="1629378" y="1146545"/>
              <a:ext cx="446479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3" name="直接箭头连接符 2432">
              <a:extLst>
                <a:ext uri="{FF2B5EF4-FFF2-40B4-BE49-F238E27FC236}">
                  <a16:creationId xmlns:a16="http://schemas.microsoft.com/office/drawing/2014/main" id="{C2CED05C-F8C7-5569-E3FB-30BB74605936}"/>
                </a:ext>
              </a:extLst>
            </p:cNvPr>
            <p:cNvCxnSpPr>
              <a:cxnSpLocks/>
            </p:cNvCxnSpPr>
            <p:nvPr/>
          </p:nvCxnSpPr>
          <p:spPr>
            <a:xfrm>
              <a:off x="1101872" y="1501196"/>
              <a:ext cx="0" cy="39419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5" name="文本框 2434">
              <a:extLst>
                <a:ext uri="{FF2B5EF4-FFF2-40B4-BE49-F238E27FC236}">
                  <a16:creationId xmlns:a16="http://schemas.microsoft.com/office/drawing/2014/main" id="{FCC308B6-3BA4-A239-F9E3-487624553E66}"/>
                </a:ext>
              </a:extLst>
            </p:cNvPr>
            <p:cNvSpPr txBox="1"/>
            <p:nvPr/>
          </p:nvSpPr>
          <p:spPr>
            <a:xfrm>
              <a:off x="1129544" y="2736994"/>
              <a:ext cx="14811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Node: 0</a:t>
              </a:r>
            </a:p>
          </p:txBody>
        </p:sp>
      </p:grpSp>
      <p:grpSp>
        <p:nvGrpSpPr>
          <p:cNvPr id="2484" name="组合 2483">
            <a:extLst>
              <a:ext uri="{FF2B5EF4-FFF2-40B4-BE49-F238E27FC236}">
                <a16:creationId xmlns:a16="http://schemas.microsoft.com/office/drawing/2014/main" id="{C8CFB05A-CC10-454D-E8B9-7B4F435B716D}"/>
              </a:ext>
            </a:extLst>
          </p:cNvPr>
          <p:cNvGrpSpPr/>
          <p:nvPr/>
        </p:nvGrpSpPr>
        <p:grpSpPr>
          <a:xfrm>
            <a:off x="1961126" y="3787967"/>
            <a:ext cx="2883605" cy="2684449"/>
            <a:chOff x="397431" y="514210"/>
            <a:chExt cx="2883605" cy="2684449"/>
          </a:xfrm>
        </p:grpSpPr>
        <p:sp>
          <p:nvSpPr>
            <p:cNvPr id="2485" name="矩形: 圆角 2484">
              <a:extLst>
                <a:ext uri="{FF2B5EF4-FFF2-40B4-BE49-F238E27FC236}">
                  <a16:creationId xmlns:a16="http://schemas.microsoft.com/office/drawing/2014/main" id="{25E71244-BD0B-9FDA-A560-D661500CDBB4}"/>
                </a:ext>
              </a:extLst>
            </p:cNvPr>
            <p:cNvSpPr/>
            <p:nvPr/>
          </p:nvSpPr>
          <p:spPr>
            <a:xfrm>
              <a:off x="397431" y="638483"/>
              <a:ext cx="2883605" cy="20796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2486" name="Picture 4">
              <a:extLst>
                <a:ext uri="{FF2B5EF4-FFF2-40B4-BE49-F238E27FC236}">
                  <a16:creationId xmlns:a16="http://schemas.microsoft.com/office/drawing/2014/main" id="{7DD78839-6EA6-2DD7-C111-771939522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523" y="1612917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7" name="Picture 4">
              <a:extLst>
                <a:ext uri="{FF2B5EF4-FFF2-40B4-BE49-F238E27FC236}">
                  <a16:creationId xmlns:a16="http://schemas.microsoft.com/office/drawing/2014/main" id="{E758D2D3-0700-F4C8-231A-8059AB042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4574" y="52852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8" name="Picture 4">
              <a:extLst>
                <a:ext uri="{FF2B5EF4-FFF2-40B4-BE49-F238E27FC236}">
                  <a16:creationId xmlns:a16="http://schemas.microsoft.com/office/drawing/2014/main" id="{4B8E7B59-4227-5612-8148-ED2D72112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86141" y="514210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9" name="Picture 4">
              <a:extLst>
                <a:ext uri="{FF2B5EF4-FFF2-40B4-BE49-F238E27FC236}">
                  <a16:creationId xmlns:a16="http://schemas.microsoft.com/office/drawing/2014/main" id="{36BDB0AA-7A87-55EF-6992-237729B1D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7838" y="159520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90" name="直接箭头连接符 2489">
              <a:extLst>
                <a:ext uri="{FF2B5EF4-FFF2-40B4-BE49-F238E27FC236}">
                  <a16:creationId xmlns:a16="http://schemas.microsoft.com/office/drawing/2014/main" id="{FAD63ACE-1307-74E0-07CC-DB6054B88513}"/>
                </a:ext>
              </a:extLst>
            </p:cNvPr>
            <p:cNvCxnSpPr>
              <a:cxnSpLocks/>
            </p:cNvCxnSpPr>
            <p:nvPr/>
          </p:nvCxnSpPr>
          <p:spPr>
            <a:xfrm>
              <a:off x="1602612" y="1474690"/>
              <a:ext cx="473245" cy="401593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1" name="直接箭头连接符 2490">
              <a:extLst>
                <a:ext uri="{FF2B5EF4-FFF2-40B4-BE49-F238E27FC236}">
                  <a16:creationId xmlns:a16="http://schemas.microsoft.com/office/drawing/2014/main" id="{BEE62C3E-7D86-C5AE-DF45-ECCA77B54C35}"/>
                </a:ext>
              </a:extLst>
            </p:cNvPr>
            <p:cNvCxnSpPr>
              <a:cxnSpLocks/>
            </p:cNvCxnSpPr>
            <p:nvPr/>
          </p:nvCxnSpPr>
          <p:spPr>
            <a:xfrm>
              <a:off x="1629378" y="1146545"/>
              <a:ext cx="446479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2" name="直接箭头连接符 2491">
              <a:extLst>
                <a:ext uri="{FF2B5EF4-FFF2-40B4-BE49-F238E27FC236}">
                  <a16:creationId xmlns:a16="http://schemas.microsoft.com/office/drawing/2014/main" id="{67D8DB20-5017-02F5-45C2-934B6B5760B1}"/>
                </a:ext>
              </a:extLst>
            </p:cNvPr>
            <p:cNvCxnSpPr>
              <a:cxnSpLocks/>
            </p:cNvCxnSpPr>
            <p:nvPr/>
          </p:nvCxnSpPr>
          <p:spPr>
            <a:xfrm>
              <a:off x="1101872" y="1501196"/>
              <a:ext cx="0" cy="39419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3" name="文本框 2492">
              <a:extLst>
                <a:ext uri="{FF2B5EF4-FFF2-40B4-BE49-F238E27FC236}">
                  <a16:creationId xmlns:a16="http://schemas.microsoft.com/office/drawing/2014/main" id="{9397EFB0-056E-0407-1D1F-5A237AC355FA}"/>
                </a:ext>
              </a:extLst>
            </p:cNvPr>
            <p:cNvSpPr txBox="1"/>
            <p:nvPr/>
          </p:nvSpPr>
          <p:spPr>
            <a:xfrm>
              <a:off x="1129544" y="2736994"/>
              <a:ext cx="14811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Node: 1</a:t>
              </a:r>
            </a:p>
          </p:txBody>
        </p:sp>
      </p:grpSp>
      <p:cxnSp>
        <p:nvCxnSpPr>
          <p:cNvPr id="2504" name="直接箭头连接符 2503">
            <a:extLst>
              <a:ext uri="{FF2B5EF4-FFF2-40B4-BE49-F238E27FC236}">
                <a16:creationId xmlns:a16="http://schemas.microsoft.com/office/drawing/2014/main" id="{E9FEDA8F-05F9-6F5E-19AB-7A6EF519E776}"/>
              </a:ext>
            </a:extLst>
          </p:cNvPr>
          <p:cNvCxnSpPr>
            <a:cxnSpLocks/>
          </p:cNvCxnSpPr>
          <p:nvPr/>
        </p:nvCxnSpPr>
        <p:spPr>
          <a:xfrm>
            <a:off x="3053868" y="2765166"/>
            <a:ext cx="281778" cy="104051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6" name="文本框 2505">
            <a:extLst>
              <a:ext uri="{FF2B5EF4-FFF2-40B4-BE49-F238E27FC236}">
                <a16:creationId xmlns:a16="http://schemas.microsoft.com/office/drawing/2014/main" id="{E5269AD7-1D2F-400E-E480-B74FF8E7F261}"/>
              </a:ext>
            </a:extLst>
          </p:cNvPr>
          <p:cNvSpPr txBox="1"/>
          <p:nvPr/>
        </p:nvSpPr>
        <p:spPr>
          <a:xfrm>
            <a:off x="3101920" y="2911085"/>
            <a:ext cx="1481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Aptos" panose="020B0004020202020204" pitchFamily="34" charset="0"/>
              </a:rPr>
              <a:t>low</a:t>
            </a:r>
          </a:p>
        </p:txBody>
      </p:sp>
      <p:sp>
        <p:nvSpPr>
          <p:cNvPr id="2513" name="文本框 2512">
            <a:extLst>
              <a:ext uri="{FF2B5EF4-FFF2-40B4-BE49-F238E27FC236}">
                <a16:creationId xmlns:a16="http://schemas.microsoft.com/office/drawing/2014/main" id="{F590A252-3207-2CF5-BD87-A89DE2E86BA8}"/>
              </a:ext>
            </a:extLst>
          </p:cNvPr>
          <p:cNvSpPr txBox="1"/>
          <p:nvPr/>
        </p:nvSpPr>
        <p:spPr>
          <a:xfrm>
            <a:off x="1069044" y="1552626"/>
            <a:ext cx="796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C000"/>
                </a:solidFill>
                <a:latin typeface="Aptos" panose="020B0004020202020204" pitchFamily="34" charset="0"/>
              </a:rPr>
              <a:t>high</a:t>
            </a:r>
          </a:p>
        </p:txBody>
      </p:sp>
      <p:sp>
        <p:nvSpPr>
          <p:cNvPr id="2514" name="文本框 2513">
            <a:extLst>
              <a:ext uri="{FF2B5EF4-FFF2-40B4-BE49-F238E27FC236}">
                <a16:creationId xmlns:a16="http://schemas.microsoft.com/office/drawing/2014/main" id="{72A39D50-EB3D-6D48-11BA-1096FE702FF0}"/>
              </a:ext>
            </a:extLst>
          </p:cNvPr>
          <p:cNvSpPr txBox="1"/>
          <p:nvPr/>
        </p:nvSpPr>
        <p:spPr>
          <a:xfrm>
            <a:off x="5250309" y="4609132"/>
            <a:ext cx="796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C000"/>
                </a:solidFill>
                <a:latin typeface="Aptos" panose="020B0004020202020204" pitchFamily="34" charset="0"/>
              </a:rPr>
              <a:t>high</a:t>
            </a:r>
          </a:p>
        </p:txBody>
      </p:sp>
      <p:sp>
        <p:nvSpPr>
          <p:cNvPr id="2517" name="文本框 2516">
            <a:extLst>
              <a:ext uri="{FF2B5EF4-FFF2-40B4-BE49-F238E27FC236}">
                <a16:creationId xmlns:a16="http://schemas.microsoft.com/office/drawing/2014/main" id="{13C38ABC-5F02-F3CD-0E22-5A8AC3ABF3F9}"/>
              </a:ext>
            </a:extLst>
          </p:cNvPr>
          <p:cNvSpPr txBox="1"/>
          <p:nvPr/>
        </p:nvSpPr>
        <p:spPr>
          <a:xfrm>
            <a:off x="3469383" y="206817"/>
            <a:ext cx="55907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ptos" panose="020B0004020202020204" pitchFamily="34" charset="0"/>
              </a:rPr>
              <a:t>Communication: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ptos" panose="020B0004020202020204" pitchFamily="34" charset="0"/>
              </a:rPr>
              <a:t>Intra nodes: low bandwidth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ptos" panose="020B0004020202020204" pitchFamily="34" charset="0"/>
              </a:rPr>
              <a:t>Inter node: high bandwidth</a:t>
            </a:r>
          </a:p>
        </p:txBody>
      </p:sp>
    </p:spTree>
    <p:extLst>
      <p:ext uri="{BB962C8B-B14F-4D97-AF65-F5344CB8AC3E}">
        <p14:creationId xmlns:p14="http://schemas.microsoft.com/office/powerpoint/2010/main" val="35925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CA92E8-D807-D574-DBCC-E74501AD78A8}"/>
              </a:ext>
            </a:extLst>
          </p:cNvPr>
          <p:cNvSpPr txBox="1">
            <a:spLocks/>
          </p:cNvSpPr>
          <p:nvPr/>
        </p:nvSpPr>
        <p:spPr>
          <a:xfrm>
            <a:off x="5837344" y="634761"/>
            <a:ext cx="6354656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venir Next LT Pro" panose="020B0504020202020204" pitchFamily="34" charset="0"/>
              </a:rPr>
              <a:t>Distributed Data Parallel</a:t>
            </a:r>
          </a:p>
          <a:p>
            <a:pPr algn="ctr"/>
            <a:r>
              <a:rPr lang="en-US" sz="4000" b="1" dirty="0">
                <a:latin typeface="Avenir Next LT Pro" panose="020B0504020202020204" pitchFamily="34" charset="0"/>
              </a:rPr>
              <a:t>(DDP)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7137566" y="2455234"/>
            <a:ext cx="5054429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tos" panose="020B0004020202020204" pitchFamily="34" charset="0"/>
              </a:rPr>
              <a:t>Enables multiple nodes training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D39C094F-6094-30E9-1A2B-EC647ECD462A}"/>
              </a:ext>
            </a:extLst>
          </p:cNvPr>
          <p:cNvCxnSpPr>
            <a:cxnSpLocks/>
          </p:cNvCxnSpPr>
          <p:nvPr/>
        </p:nvCxnSpPr>
        <p:spPr>
          <a:xfrm>
            <a:off x="7082173" y="2525243"/>
            <a:ext cx="0" cy="22105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75C9EE-3806-E03E-A5FF-BA124FE76BB7}"/>
              </a:ext>
            </a:extLst>
          </p:cNvPr>
          <p:cNvSpPr txBox="1"/>
          <p:nvPr/>
        </p:nvSpPr>
        <p:spPr>
          <a:xfrm>
            <a:off x="4167272" y="6467200"/>
            <a:ext cx="8042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latin typeface="Aptos" panose="020B0004020202020204" pitchFamily="34" charset="0"/>
              </a:rPr>
              <a:t>PyTorch</a:t>
            </a:r>
            <a:r>
              <a:rPr lang="en-US" dirty="0">
                <a:latin typeface="Aptos" panose="020B0004020202020204" pitchFamily="34" charset="0"/>
              </a:rPr>
              <a:t> Distributed: Experiences on Accelerating Data Parallel Training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44144D-EDC2-945C-BABE-59A1CBD23327}"/>
              </a:ext>
            </a:extLst>
          </p:cNvPr>
          <p:cNvGrpSpPr/>
          <p:nvPr/>
        </p:nvGrpSpPr>
        <p:grpSpPr>
          <a:xfrm>
            <a:off x="397431" y="514210"/>
            <a:ext cx="2883605" cy="2684449"/>
            <a:chOff x="397431" y="514210"/>
            <a:chExt cx="2883605" cy="268444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394A280-3E45-47F7-ADF3-186F955433A3}"/>
                </a:ext>
              </a:extLst>
            </p:cNvPr>
            <p:cNvSpPr/>
            <p:nvPr/>
          </p:nvSpPr>
          <p:spPr>
            <a:xfrm>
              <a:off x="397431" y="638483"/>
              <a:ext cx="2883605" cy="20796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5CBBBC-E812-C153-86F4-E978CC724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523" y="1612917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0DB9A97E-3375-5EC4-54C5-5F91E8139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4574" y="52852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1D0326F8-DF08-C63A-B6D5-AEA6754FA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86141" y="514210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801FEAC-52FA-B58C-EDA5-9E73834EE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7838" y="159520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7E6B7158-9B3B-F281-79B4-C804C33BF4E4}"/>
                </a:ext>
              </a:extLst>
            </p:cNvPr>
            <p:cNvCxnSpPr>
              <a:cxnSpLocks/>
            </p:cNvCxnSpPr>
            <p:nvPr/>
          </p:nvCxnSpPr>
          <p:spPr>
            <a:xfrm>
              <a:off x="1101872" y="1501196"/>
              <a:ext cx="0" cy="39419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20EB40-DB28-15B6-E85C-61A171640026}"/>
                </a:ext>
              </a:extLst>
            </p:cNvPr>
            <p:cNvSpPr txBox="1"/>
            <p:nvPr/>
          </p:nvSpPr>
          <p:spPr>
            <a:xfrm>
              <a:off x="1129544" y="2736994"/>
              <a:ext cx="14811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Node: 0</a:t>
              </a:r>
            </a:p>
          </p:txBody>
        </p:sp>
      </p:grp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DF954998-8975-C26D-A522-AE7E42FDDB8C}"/>
              </a:ext>
            </a:extLst>
          </p:cNvPr>
          <p:cNvCxnSpPr>
            <a:cxnSpLocks/>
          </p:cNvCxnSpPr>
          <p:nvPr/>
        </p:nvCxnSpPr>
        <p:spPr>
          <a:xfrm flipV="1">
            <a:off x="2589093" y="1518716"/>
            <a:ext cx="0" cy="319148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1E66003-99FF-BA3C-8580-423DADA7614B}"/>
              </a:ext>
            </a:extLst>
          </p:cNvPr>
          <p:cNvCxnSpPr>
            <a:cxnSpLocks/>
          </p:cNvCxnSpPr>
          <p:nvPr/>
        </p:nvCxnSpPr>
        <p:spPr>
          <a:xfrm flipH="1">
            <a:off x="1669861" y="1146545"/>
            <a:ext cx="338743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23E2A85-3F6F-D304-0E97-94A6F1D037F6}"/>
              </a:ext>
            </a:extLst>
          </p:cNvPr>
          <p:cNvGrpSpPr/>
          <p:nvPr/>
        </p:nvGrpSpPr>
        <p:grpSpPr>
          <a:xfrm>
            <a:off x="397431" y="3897921"/>
            <a:ext cx="2883605" cy="2684449"/>
            <a:chOff x="397431" y="514210"/>
            <a:chExt cx="2883605" cy="2684449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E0D3FE08-3313-22D2-0A89-BEB196FFE478}"/>
                </a:ext>
              </a:extLst>
            </p:cNvPr>
            <p:cNvSpPr/>
            <p:nvPr/>
          </p:nvSpPr>
          <p:spPr>
            <a:xfrm>
              <a:off x="397431" y="638483"/>
              <a:ext cx="2883605" cy="20796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4ED2552-36F1-B113-D3C4-11EA59AFB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523" y="1612917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C23EF099-2B3E-D702-7D3C-D707668CF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4574" y="52852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2CD7E7E9-3546-0CDD-6FDD-42A144623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86141" y="514210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E5E8DB9F-41D5-630B-D207-9C06B1B31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7838" y="159520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EF6C6F1D-1498-480E-4F51-28841E5A1507}"/>
                </a:ext>
              </a:extLst>
            </p:cNvPr>
            <p:cNvCxnSpPr>
              <a:cxnSpLocks/>
            </p:cNvCxnSpPr>
            <p:nvPr/>
          </p:nvCxnSpPr>
          <p:spPr>
            <a:xfrm>
              <a:off x="1101872" y="1501196"/>
              <a:ext cx="0" cy="39419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EEFDE6A-0CB9-2516-0B53-16BF6F7C9420}"/>
                </a:ext>
              </a:extLst>
            </p:cNvPr>
            <p:cNvSpPr txBox="1"/>
            <p:nvPr/>
          </p:nvSpPr>
          <p:spPr>
            <a:xfrm>
              <a:off x="1129544" y="2736994"/>
              <a:ext cx="14811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Node: 1</a:t>
              </a:r>
            </a:p>
          </p:txBody>
        </p:sp>
      </p:grp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18BA8FC-4A4B-2B54-7377-D4F755D159CE}"/>
              </a:ext>
            </a:extLst>
          </p:cNvPr>
          <p:cNvCxnSpPr>
            <a:cxnSpLocks/>
          </p:cNvCxnSpPr>
          <p:nvPr/>
        </p:nvCxnSpPr>
        <p:spPr>
          <a:xfrm>
            <a:off x="1692328" y="5596936"/>
            <a:ext cx="332958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B6ABEF5-F69E-DE55-61DF-978EF969A16A}"/>
              </a:ext>
            </a:extLst>
          </p:cNvPr>
          <p:cNvCxnSpPr>
            <a:cxnSpLocks/>
          </p:cNvCxnSpPr>
          <p:nvPr/>
        </p:nvCxnSpPr>
        <p:spPr>
          <a:xfrm flipV="1">
            <a:off x="2589093" y="4902427"/>
            <a:ext cx="0" cy="319148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7439D3E-997F-49D6-26D9-BF7A11C9C480}"/>
              </a:ext>
            </a:extLst>
          </p:cNvPr>
          <p:cNvGrpSpPr/>
          <p:nvPr/>
        </p:nvGrpSpPr>
        <p:grpSpPr>
          <a:xfrm>
            <a:off x="4074987" y="2217978"/>
            <a:ext cx="2883605" cy="2684449"/>
            <a:chOff x="397431" y="514210"/>
            <a:chExt cx="2883605" cy="2684449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D6B7E2F1-A8F3-2E86-2BB8-11FDBE8DD7A8}"/>
                </a:ext>
              </a:extLst>
            </p:cNvPr>
            <p:cNvSpPr/>
            <p:nvPr/>
          </p:nvSpPr>
          <p:spPr>
            <a:xfrm>
              <a:off x="397431" y="638483"/>
              <a:ext cx="2883605" cy="207961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415CF521-968F-30FA-BD3B-B5BC44196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523" y="1612917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F11F7898-E6C5-6899-392D-B9786EA8A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4574" y="52852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09B6DC0F-AFDC-47E1-AE3E-8DC63B8A5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86141" y="514210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E756598C-6488-F11A-3795-833F9F052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7838" y="1595208"/>
              <a:ext cx="1247805" cy="123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91EC5CF-31E7-41EA-9979-1359AADA32E5}"/>
                </a:ext>
              </a:extLst>
            </p:cNvPr>
            <p:cNvSpPr txBox="1"/>
            <p:nvPr/>
          </p:nvSpPr>
          <p:spPr>
            <a:xfrm>
              <a:off x="1129544" y="2736994"/>
              <a:ext cx="14811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Node: 2</a:t>
              </a:r>
            </a:p>
          </p:txBody>
        </p:sp>
      </p:grp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C8F92F8-8FEA-A780-2836-A2C0934B97DD}"/>
              </a:ext>
            </a:extLst>
          </p:cNvPr>
          <p:cNvCxnSpPr>
            <a:cxnSpLocks/>
          </p:cNvCxnSpPr>
          <p:nvPr/>
        </p:nvCxnSpPr>
        <p:spPr>
          <a:xfrm>
            <a:off x="5369884" y="3916993"/>
            <a:ext cx="332958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D485A0E-C2FF-432C-8CC9-BEA20059231A}"/>
              </a:ext>
            </a:extLst>
          </p:cNvPr>
          <p:cNvCxnSpPr>
            <a:cxnSpLocks/>
          </p:cNvCxnSpPr>
          <p:nvPr/>
        </p:nvCxnSpPr>
        <p:spPr>
          <a:xfrm flipV="1">
            <a:off x="6266649" y="3222484"/>
            <a:ext cx="0" cy="319148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8" name="直接箭头连接符 2747">
            <a:extLst>
              <a:ext uri="{FF2B5EF4-FFF2-40B4-BE49-F238E27FC236}">
                <a16:creationId xmlns:a16="http://schemas.microsoft.com/office/drawing/2014/main" id="{BE303D25-8646-FDF2-D805-D27123CF3906}"/>
              </a:ext>
            </a:extLst>
          </p:cNvPr>
          <p:cNvCxnSpPr>
            <a:cxnSpLocks/>
          </p:cNvCxnSpPr>
          <p:nvPr/>
        </p:nvCxnSpPr>
        <p:spPr>
          <a:xfrm flipH="1">
            <a:off x="5347417" y="2850313"/>
            <a:ext cx="338743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9" name="直接箭头连接符 2748">
            <a:extLst>
              <a:ext uri="{FF2B5EF4-FFF2-40B4-BE49-F238E27FC236}">
                <a16:creationId xmlns:a16="http://schemas.microsoft.com/office/drawing/2014/main" id="{52B16B5C-C67C-4117-66AC-45E57DBE0141}"/>
              </a:ext>
            </a:extLst>
          </p:cNvPr>
          <p:cNvCxnSpPr>
            <a:cxnSpLocks/>
          </p:cNvCxnSpPr>
          <p:nvPr/>
        </p:nvCxnSpPr>
        <p:spPr>
          <a:xfrm flipH="1" flipV="1">
            <a:off x="3191864" y="2337835"/>
            <a:ext cx="961214" cy="38890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8" name="直接箭头连接符 2497">
            <a:extLst>
              <a:ext uri="{FF2B5EF4-FFF2-40B4-BE49-F238E27FC236}">
                <a16:creationId xmlns:a16="http://schemas.microsoft.com/office/drawing/2014/main" id="{DC9A2B5E-901C-6DCC-0926-010755E9B61F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233946" y="4070376"/>
            <a:ext cx="933326" cy="44556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2" name="直接箭头连接符 2501">
            <a:extLst>
              <a:ext uri="{FF2B5EF4-FFF2-40B4-BE49-F238E27FC236}">
                <a16:creationId xmlns:a16="http://schemas.microsoft.com/office/drawing/2014/main" id="{5716B5A1-2FDC-3B9C-3E95-C2140B1234F9}"/>
              </a:ext>
            </a:extLst>
          </p:cNvPr>
          <p:cNvCxnSpPr>
            <a:cxnSpLocks/>
          </p:cNvCxnSpPr>
          <p:nvPr/>
        </p:nvCxnSpPr>
        <p:spPr>
          <a:xfrm flipH="1">
            <a:off x="1059500" y="2646817"/>
            <a:ext cx="14867" cy="15062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5" name="文本框 2504">
            <a:extLst>
              <a:ext uri="{FF2B5EF4-FFF2-40B4-BE49-F238E27FC236}">
                <a16:creationId xmlns:a16="http://schemas.microsoft.com/office/drawing/2014/main" id="{BB111190-C9D0-D160-39F7-B4DE5B024A8C}"/>
              </a:ext>
            </a:extLst>
          </p:cNvPr>
          <p:cNvSpPr txBox="1"/>
          <p:nvPr/>
        </p:nvSpPr>
        <p:spPr>
          <a:xfrm>
            <a:off x="2509722" y="6299420"/>
            <a:ext cx="2347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Intra Nodes</a:t>
            </a:r>
          </a:p>
        </p:txBody>
      </p:sp>
    </p:spTree>
    <p:extLst>
      <p:ext uri="{BB962C8B-B14F-4D97-AF65-F5344CB8AC3E}">
        <p14:creationId xmlns:p14="http://schemas.microsoft.com/office/powerpoint/2010/main" val="376759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CA92E8-D807-D574-DBCC-E74501AD78A8}"/>
              </a:ext>
            </a:extLst>
          </p:cNvPr>
          <p:cNvSpPr txBox="1">
            <a:spLocks/>
          </p:cNvSpPr>
          <p:nvPr/>
        </p:nvSpPr>
        <p:spPr>
          <a:xfrm>
            <a:off x="5837344" y="634761"/>
            <a:ext cx="6354656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venir Next LT Pro" panose="020B0504020202020204" pitchFamily="34" charset="0"/>
              </a:rPr>
              <a:t>Distributed Data Parallel</a:t>
            </a:r>
          </a:p>
          <a:p>
            <a:pPr algn="ctr"/>
            <a:r>
              <a:rPr lang="en-US" altLang="zh-CN" sz="4000" b="1" dirty="0">
                <a:latin typeface="Avenir Next LT Pro" panose="020B0504020202020204" pitchFamily="34" charset="0"/>
              </a:rPr>
              <a:t>(DDP)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457286" y="2455234"/>
            <a:ext cx="5734709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tos" panose="020B0004020202020204" pitchFamily="34" charset="0"/>
              </a:rPr>
              <a:t>Each device/node communicates to the other one in a 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“Ring</a:t>
            </a:r>
            <a:r>
              <a:rPr lang="en-US" sz="3200" b="1" dirty="0">
                <a:solidFill>
                  <a:srgbClr val="C00000"/>
                </a:solidFill>
                <a:latin typeface="Aptos" panose="020B0004020202020204" pitchFamily="34" charset="0"/>
              </a:rPr>
              <a:t>”</a:t>
            </a:r>
            <a:endParaRPr lang="en-US" sz="3200" dirty="0">
              <a:latin typeface="Aptos" panose="020B0004020202020204" pitchFamily="34" charset="0"/>
            </a:endParaRP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No “</a:t>
            </a:r>
            <a:r>
              <a:rPr lang="en-US" sz="3600" b="1" dirty="0">
                <a:latin typeface="Aptos" panose="020B0004020202020204" pitchFamily="34" charset="0"/>
              </a:rPr>
              <a:t>main device</a:t>
            </a:r>
            <a:r>
              <a:rPr lang="en-US" sz="3600" dirty="0">
                <a:latin typeface="Aptos" panose="020B0004020202020204" pitchFamily="34" charset="0"/>
              </a:rPr>
              <a:t>” in this scenario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D39C094F-6094-30E9-1A2B-EC647ECD462A}"/>
              </a:ext>
            </a:extLst>
          </p:cNvPr>
          <p:cNvCxnSpPr>
            <a:cxnSpLocks/>
          </p:cNvCxnSpPr>
          <p:nvPr/>
        </p:nvCxnSpPr>
        <p:spPr>
          <a:xfrm>
            <a:off x="6329698" y="2538160"/>
            <a:ext cx="0" cy="22105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75C9EE-3806-E03E-A5FF-BA124FE76BB7}"/>
              </a:ext>
            </a:extLst>
          </p:cNvPr>
          <p:cNvSpPr txBox="1"/>
          <p:nvPr/>
        </p:nvSpPr>
        <p:spPr>
          <a:xfrm>
            <a:off x="4167272" y="6467200"/>
            <a:ext cx="8042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latin typeface="Aptos" panose="020B0004020202020204" pitchFamily="34" charset="0"/>
              </a:rPr>
              <a:t>PyTorch</a:t>
            </a:r>
            <a:r>
              <a:rPr lang="en-US" dirty="0">
                <a:latin typeface="Aptos" panose="020B0004020202020204" pitchFamily="34" charset="0"/>
              </a:rPr>
              <a:t> Distributed: Experiences on Accelerating Data Parallel Training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6E323C0-1311-67F0-C583-7465B57117E6}"/>
              </a:ext>
            </a:extLst>
          </p:cNvPr>
          <p:cNvCxnSpPr>
            <a:cxnSpLocks/>
          </p:cNvCxnSpPr>
          <p:nvPr/>
        </p:nvCxnSpPr>
        <p:spPr>
          <a:xfrm flipH="1">
            <a:off x="2227269" y="1970151"/>
            <a:ext cx="1019259" cy="0"/>
          </a:xfrm>
          <a:prstGeom prst="straightConnector1">
            <a:avLst/>
          </a:prstGeom>
          <a:ln w="412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ACDCC7F-D7FF-8809-3473-C7BBC92212A4}"/>
              </a:ext>
            </a:extLst>
          </p:cNvPr>
          <p:cNvCxnSpPr>
            <a:cxnSpLocks/>
          </p:cNvCxnSpPr>
          <p:nvPr/>
        </p:nvCxnSpPr>
        <p:spPr>
          <a:xfrm flipV="1">
            <a:off x="3998686" y="3083616"/>
            <a:ext cx="0" cy="789615"/>
          </a:xfrm>
          <a:prstGeom prst="straightConnector1">
            <a:avLst/>
          </a:prstGeom>
          <a:ln w="412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0916947-50F2-98FB-DDCC-BE43D876D0D6}"/>
              </a:ext>
            </a:extLst>
          </p:cNvPr>
          <p:cNvCxnSpPr>
            <a:cxnSpLocks/>
          </p:cNvCxnSpPr>
          <p:nvPr/>
        </p:nvCxnSpPr>
        <p:spPr>
          <a:xfrm flipV="1">
            <a:off x="1505973" y="3083616"/>
            <a:ext cx="0" cy="789615"/>
          </a:xfrm>
          <a:prstGeom prst="straightConnector1">
            <a:avLst/>
          </a:prstGeom>
          <a:ln w="412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85C7CDA-2E29-D136-F1D5-CD9EBCAE7F32}"/>
              </a:ext>
            </a:extLst>
          </p:cNvPr>
          <p:cNvCxnSpPr>
            <a:cxnSpLocks/>
          </p:cNvCxnSpPr>
          <p:nvPr/>
        </p:nvCxnSpPr>
        <p:spPr>
          <a:xfrm flipH="1">
            <a:off x="2227269" y="5069327"/>
            <a:ext cx="1019259" cy="0"/>
          </a:xfrm>
          <a:prstGeom prst="straightConnector1">
            <a:avLst/>
          </a:prstGeom>
          <a:ln w="412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4" name="组合 2543">
            <a:extLst>
              <a:ext uri="{FF2B5EF4-FFF2-40B4-BE49-F238E27FC236}">
                <a16:creationId xmlns:a16="http://schemas.microsoft.com/office/drawing/2014/main" id="{7FAFBF0F-951E-2BF5-F83F-8229802194BD}"/>
              </a:ext>
            </a:extLst>
          </p:cNvPr>
          <p:cNvGrpSpPr/>
          <p:nvPr/>
        </p:nvGrpSpPr>
        <p:grpSpPr>
          <a:xfrm>
            <a:off x="809172" y="749034"/>
            <a:ext cx="1327378" cy="2321854"/>
            <a:chOff x="2388005" y="9562"/>
            <a:chExt cx="1522276" cy="2662770"/>
          </a:xfrm>
        </p:grpSpPr>
        <p:grpSp>
          <p:nvGrpSpPr>
            <p:cNvPr id="2545" name="组合 2544">
              <a:extLst>
                <a:ext uri="{FF2B5EF4-FFF2-40B4-BE49-F238E27FC236}">
                  <a16:creationId xmlns:a16="http://schemas.microsoft.com/office/drawing/2014/main" id="{2D342077-4DBF-8E34-8497-04CAB0F22E6D}"/>
                </a:ext>
              </a:extLst>
            </p:cNvPr>
            <p:cNvGrpSpPr/>
            <p:nvPr/>
          </p:nvGrpSpPr>
          <p:grpSpPr>
            <a:xfrm>
              <a:off x="2388005" y="9562"/>
              <a:ext cx="1522276" cy="2584288"/>
              <a:chOff x="255062" y="3635439"/>
              <a:chExt cx="1522276" cy="2584288"/>
            </a:xfrm>
          </p:grpSpPr>
          <p:pic>
            <p:nvPicPr>
              <p:cNvPr id="2547" name="Picture 4">
                <a:extLst>
                  <a:ext uri="{FF2B5EF4-FFF2-40B4-BE49-F238E27FC236}">
                    <a16:creationId xmlns:a16="http://schemas.microsoft.com/office/drawing/2014/main" id="{68332D66-D475-6C62-1BFA-D85E6C132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08252" y="4701294"/>
                <a:ext cx="1431019" cy="141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48" name="矩形: 圆角 2547">
                <a:extLst>
                  <a:ext uri="{FF2B5EF4-FFF2-40B4-BE49-F238E27FC236}">
                    <a16:creationId xmlns:a16="http://schemas.microsoft.com/office/drawing/2014/main" id="{8B9E933F-D394-0C56-EC33-D054E87CD4E2}"/>
                  </a:ext>
                </a:extLst>
              </p:cNvPr>
              <p:cNvSpPr/>
              <p:nvPr/>
            </p:nvSpPr>
            <p:spPr>
              <a:xfrm>
                <a:off x="255062" y="3635439"/>
                <a:ext cx="1522276" cy="258428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549" name="矩形: 圆角 2548">
                <a:extLst>
                  <a:ext uri="{FF2B5EF4-FFF2-40B4-BE49-F238E27FC236}">
                    <a16:creationId xmlns:a16="http://schemas.microsoft.com/office/drawing/2014/main" id="{40AB3A7A-2233-A19E-AFB0-ADDCE8170F86}"/>
                  </a:ext>
                </a:extLst>
              </p:cNvPr>
              <p:cNvSpPr/>
              <p:nvPr/>
            </p:nvSpPr>
            <p:spPr>
              <a:xfrm>
                <a:off x="310541" y="3714842"/>
                <a:ext cx="1405204" cy="118939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2550" name="组合 2549">
                <a:extLst>
                  <a:ext uri="{FF2B5EF4-FFF2-40B4-BE49-F238E27FC236}">
                    <a16:creationId xmlns:a16="http://schemas.microsoft.com/office/drawing/2014/main" id="{01093F62-B549-B300-CA7F-2D53D993C6EB}"/>
                  </a:ext>
                </a:extLst>
              </p:cNvPr>
              <p:cNvGrpSpPr/>
              <p:nvPr/>
            </p:nvGrpSpPr>
            <p:grpSpPr>
              <a:xfrm>
                <a:off x="370758" y="3802062"/>
                <a:ext cx="1284719" cy="1014953"/>
                <a:chOff x="782034" y="2046989"/>
                <a:chExt cx="2772420" cy="2266790"/>
              </a:xfrm>
            </p:grpSpPr>
            <p:sp>
              <p:nvSpPr>
                <p:cNvPr id="2551" name="椭圆 2550">
                  <a:extLst>
                    <a:ext uri="{FF2B5EF4-FFF2-40B4-BE49-F238E27FC236}">
                      <a16:creationId xmlns:a16="http://schemas.microsoft.com/office/drawing/2014/main" id="{9D5BA2B3-5CBA-E4A0-ECAE-E60ECACB1FF8}"/>
                    </a:ext>
                  </a:extLst>
                </p:cNvPr>
                <p:cNvSpPr/>
                <p:nvPr/>
              </p:nvSpPr>
              <p:spPr>
                <a:xfrm>
                  <a:off x="782034" y="237227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2" name="椭圆 2551">
                  <a:extLst>
                    <a:ext uri="{FF2B5EF4-FFF2-40B4-BE49-F238E27FC236}">
                      <a16:creationId xmlns:a16="http://schemas.microsoft.com/office/drawing/2014/main" id="{9BBCB46C-61E1-3491-C547-F009082AF36E}"/>
                    </a:ext>
                  </a:extLst>
                </p:cNvPr>
                <p:cNvSpPr/>
                <p:nvPr/>
              </p:nvSpPr>
              <p:spPr>
                <a:xfrm>
                  <a:off x="782034" y="302029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3" name="椭圆 2552">
                  <a:extLst>
                    <a:ext uri="{FF2B5EF4-FFF2-40B4-BE49-F238E27FC236}">
                      <a16:creationId xmlns:a16="http://schemas.microsoft.com/office/drawing/2014/main" id="{0A6A088C-9892-3F81-C952-1CAA9B6DF8AD}"/>
                    </a:ext>
                  </a:extLst>
                </p:cNvPr>
                <p:cNvSpPr/>
                <p:nvPr/>
              </p:nvSpPr>
              <p:spPr>
                <a:xfrm>
                  <a:off x="796121" y="3668320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4" name="椭圆 2553">
                  <a:extLst>
                    <a:ext uri="{FF2B5EF4-FFF2-40B4-BE49-F238E27FC236}">
                      <a16:creationId xmlns:a16="http://schemas.microsoft.com/office/drawing/2014/main" id="{CE05761F-E9B8-D545-F3D3-E020D7B7E83A}"/>
                    </a:ext>
                  </a:extLst>
                </p:cNvPr>
                <p:cNvSpPr/>
                <p:nvPr/>
              </p:nvSpPr>
              <p:spPr>
                <a:xfrm>
                  <a:off x="1593083" y="204698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5" name="椭圆 2554">
                  <a:extLst>
                    <a:ext uri="{FF2B5EF4-FFF2-40B4-BE49-F238E27FC236}">
                      <a16:creationId xmlns:a16="http://schemas.microsoft.com/office/drawing/2014/main" id="{BE036B83-87AA-180D-B179-3891F4E6F336}"/>
                    </a:ext>
                  </a:extLst>
                </p:cNvPr>
                <p:cNvSpPr/>
                <p:nvPr/>
              </p:nvSpPr>
              <p:spPr>
                <a:xfrm>
                  <a:off x="1593083" y="269500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/>
                </a:p>
              </p:txBody>
            </p:sp>
            <p:sp>
              <p:nvSpPr>
                <p:cNvPr id="2556" name="椭圆 2555">
                  <a:extLst>
                    <a:ext uri="{FF2B5EF4-FFF2-40B4-BE49-F238E27FC236}">
                      <a16:creationId xmlns:a16="http://schemas.microsoft.com/office/drawing/2014/main" id="{9DA31E07-57F3-15AC-9BDD-F19CDAEC5617}"/>
                    </a:ext>
                  </a:extLst>
                </p:cNvPr>
                <p:cNvSpPr/>
                <p:nvPr/>
              </p:nvSpPr>
              <p:spPr>
                <a:xfrm>
                  <a:off x="1587919" y="334302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7" name="椭圆 2556">
                  <a:extLst>
                    <a:ext uri="{FF2B5EF4-FFF2-40B4-BE49-F238E27FC236}">
                      <a16:creationId xmlns:a16="http://schemas.microsoft.com/office/drawing/2014/main" id="{8C20CBCD-0E32-BE82-5C1F-C757DD353D8A}"/>
                    </a:ext>
                  </a:extLst>
                </p:cNvPr>
                <p:cNvSpPr/>
                <p:nvPr/>
              </p:nvSpPr>
              <p:spPr>
                <a:xfrm>
                  <a:off x="1587919" y="399104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8" name="椭圆 2557">
                  <a:extLst>
                    <a:ext uri="{FF2B5EF4-FFF2-40B4-BE49-F238E27FC236}">
                      <a16:creationId xmlns:a16="http://schemas.microsoft.com/office/drawing/2014/main" id="{9A9DBEF6-1C2E-280A-43D6-22C30F69B4C8}"/>
                    </a:ext>
                  </a:extLst>
                </p:cNvPr>
                <p:cNvSpPr/>
                <p:nvPr/>
              </p:nvSpPr>
              <p:spPr>
                <a:xfrm>
                  <a:off x="2409296" y="204698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59" name="椭圆 2558">
                  <a:extLst>
                    <a:ext uri="{FF2B5EF4-FFF2-40B4-BE49-F238E27FC236}">
                      <a16:creationId xmlns:a16="http://schemas.microsoft.com/office/drawing/2014/main" id="{61C368FD-90F1-F259-2BB3-2EB22C089C3A}"/>
                    </a:ext>
                  </a:extLst>
                </p:cNvPr>
                <p:cNvSpPr/>
                <p:nvPr/>
              </p:nvSpPr>
              <p:spPr>
                <a:xfrm>
                  <a:off x="2409296" y="269500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60" name="椭圆 2559">
                  <a:extLst>
                    <a:ext uri="{FF2B5EF4-FFF2-40B4-BE49-F238E27FC236}">
                      <a16:creationId xmlns:a16="http://schemas.microsoft.com/office/drawing/2014/main" id="{35287E07-CF76-D442-65D4-35D5A0AC6405}"/>
                    </a:ext>
                  </a:extLst>
                </p:cNvPr>
                <p:cNvSpPr/>
                <p:nvPr/>
              </p:nvSpPr>
              <p:spPr>
                <a:xfrm>
                  <a:off x="2404132" y="334302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61" name="椭圆 2560">
                  <a:extLst>
                    <a:ext uri="{FF2B5EF4-FFF2-40B4-BE49-F238E27FC236}">
                      <a16:creationId xmlns:a16="http://schemas.microsoft.com/office/drawing/2014/main" id="{4D30B48F-401E-7E92-1191-58AC17460259}"/>
                    </a:ext>
                  </a:extLst>
                </p:cNvPr>
                <p:cNvSpPr/>
                <p:nvPr/>
              </p:nvSpPr>
              <p:spPr>
                <a:xfrm>
                  <a:off x="2404132" y="399104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62" name="椭圆 2561">
                  <a:extLst>
                    <a:ext uri="{FF2B5EF4-FFF2-40B4-BE49-F238E27FC236}">
                      <a16:creationId xmlns:a16="http://schemas.microsoft.com/office/drawing/2014/main" id="{B3745EA0-E881-A398-25CF-D1A32CFF3C7E}"/>
                    </a:ext>
                  </a:extLst>
                </p:cNvPr>
                <p:cNvSpPr/>
                <p:nvPr/>
              </p:nvSpPr>
              <p:spPr>
                <a:xfrm>
                  <a:off x="3217637" y="236971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63" name="椭圆 2562">
                  <a:extLst>
                    <a:ext uri="{FF2B5EF4-FFF2-40B4-BE49-F238E27FC236}">
                      <a16:creationId xmlns:a16="http://schemas.microsoft.com/office/drawing/2014/main" id="{82D211C6-AF67-24E9-8335-CDCCBF727B57}"/>
                    </a:ext>
                  </a:extLst>
                </p:cNvPr>
                <p:cNvSpPr/>
                <p:nvPr/>
              </p:nvSpPr>
              <p:spPr>
                <a:xfrm>
                  <a:off x="3217637" y="301773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564" name="椭圆 2563">
                  <a:extLst>
                    <a:ext uri="{FF2B5EF4-FFF2-40B4-BE49-F238E27FC236}">
                      <a16:creationId xmlns:a16="http://schemas.microsoft.com/office/drawing/2014/main" id="{73098699-B727-8125-71F2-D238964FEAA8}"/>
                    </a:ext>
                  </a:extLst>
                </p:cNvPr>
                <p:cNvSpPr/>
                <p:nvPr/>
              </p:nvSpPr>
              <p:spPr>
                <a:xfrm>
                  <a:off x="3231724" y="3665760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2565" name="直接连接符 2564">
                  <a:extLst>
                    <a:ext uri="{FF2B5EF4-FFF2-40B4-BE49-F238E27FC236}">
                      <a16:creationId xmlns:a16="http://schemas.microsoft.com/office/drawing/2014/main" id="{B47ECDC9-C0D8-8C5E-A048-B9447A2C8951}"/>
                    </a:ext>
                  </a:extLst>
                </p:cNvPr>
                <p:cNvCxnSpPr>
                  <a:cxnSpLocks/>
                  <a:stCxn id="2551" idx="7"/>
                  <a:endCxn id="2554" idx="2"/>
                </p:cNvCxnSpPr>
                <p:nvPr/>
              </p:nvCxnSpPr>
              <p:spPr>
                <a:xfrm flipV="1">
                  <a:off x="1057501" y="220835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6" name="直接连接符 2565">
                  <a:extLst>
                    <a:ext uri="{FF2B5EF4-FFF2-40B4-BE49-F238E27FC236}">
                      <a16:creationId xmlns:a16="http://schemas.microsoft.com/office/drawing/2014/main" id="{7AD898D0-2A98-D869-884C-FD7368A4495E}"/>
                    </a:ext>
                  </a:extLst>
                </p:cNvPr>
                <p:cNvCxnSpPr>
                  <a:cxnSpLocks/>
                  <a:stCxn id="2551" idx="6"/>
                  <a:endCxn id="2555" idx="1"/>
                </p:cNvCxnSpPr>
                <p:nvPr/>
              </p:nvCxnSpPr>
              <p:spPr>
                <a:xfrm>
                  <a:off x="1104764" y="2533644"/>
                  <a:ext cx="535582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7" name="直接连接符 2566">
                  <a:extLst>
                    <a:ext uri="{FF2B5EF4-FFF2-40B4-BE49-F238E27FC236}">
                      <a16:creationId xmlns:a16="http://schemas.microsoft.com/office/drawing/2014/main" id="{F5D0099B-771C-53B4-2480-920F353F9543}"/>
                    </a:ext>
                  </a:extLst>
                </p:cNvPr>
                <p:cNvCxnSpPr>
                  <a:cxnSpLocks/>
                  <a:stCxn id="2551" idx="5"/>
                  <a:endCxn id="2556" idx="1"/>
                </p:cNvCxnSpPr>
                <p:nvPr/>
              </p:nvCxnSpPr>
              <p:spPr>
                <a:xfrm>
                  <a:off x="1057501" y="264774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8" name="直接连接符 2567">
                  <a:extLst>
                    <a:ext uri="{FF2B5EF4-FFF2-40B4-BE49-F238E27FC236}">
                      <a16:creationId xmlns:a16="http://schemas.microsoft.com/office/drawing/2014/main" id="{8147C4A7-A7A8-83A6-A031-93DB2D623318}"/>
                    </a:ext>
                  </a:extLst>
                </p:cNvPr>
                <p:cNvCxnSpPr>
                  <a:cxnSpLocks/>
                  <a:stCxn id="2552" idx="7"/>
                  <a:endCxn id="2554" idx="3"/>
                </p:cNvCxnSpPr>
                <p:nvPr/>
              </p:nvCxnSpPr>
              <p:spPr>
                <a:xfrm flipV="1">
                  <a:off x="1057501" y="2322456"/>
                  <a:ext cx="582845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9" name="直接连接符 2568">
                  <a:extLst>
                    <a:ext uri="{FF2B5EF4-FFF2-40B4-BE49-F238E27FC236}">
                      <a16:creationId xmlns:a16="http://schemas.microsoft.com/office/drawing/2014/main" id="{8BA26F34-F98F-704F-D10C-EAABEEBF129E}"/>
                    </a:ext>
                  </a:extLst>
                </p:cNvPr>
                <p:cNvCxnSpPr>
                  <a:cxnSpLocks/>
                  <a:stCxn id="2552" idx="7"/>
                  <a:endCxn id="2555" idx="2"/>
                </p:cNvCxnSpPr>
                <p:nvPr/>
              </p:nvCxnSpPr>
              <p:spPr>
                <a:xfrm flipV="1">
                  <a:off x="1057501" y="285637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0" name="直接连接符 2569">
                  <a:extLst>
                    <a:ext uri="{FF2B5EF4-FFF2-40B4-BE49-F238E27FC236}">
                      <a16:creationId xmlns:a16="http://schemas.microsoft.com/office/drawing/2014/main" id="{FD7060DF-FA66-181D-4238-571A8BEF7F76}"/>
                    </a:ext>
                  </a:extLst>
                </p:cNvPr>
                <p:cNvCxnSpPr>
                  <a:cxnSpLocks/>
                  <a:stCxn id="2552" idx="5"/>
                  <a:endCxn id="2556" idx="2"/>
                </p:cNvCxnSpPr>
                <p:nvPr/>
              </p:nvCxnSpPr>
              <p:spPr>
                <a:xfrm>
                  <a:off x="1057501" y="3295766"/>
                  <a:ext cx="530418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1" name="直接连接符 2570">
                  <a:extLst>
                    <a:ext uri="{FF2B5EF4-FFF2-40B4-BE49-F238E27FC236}">
                      <a16:creationId xmlns:a16="http://schemas.microsoft.com/office/drawing/2014/main" id="{8AFB6612-5FDB-2B98-B3E8-C5558CA44882}"/>
                    </a:ext>
                  </a:extLst>
                </p:cNvPr>
                <p:cNvCxnSpPr>
                  <a:cxnSpLocks/>
                  <a:stCxn id="2552" idx="5"/>
                  <a:endCxn id="2557" idx="1"/>
                </p:cNvCxnSpPr>
                <p:nvPr/>
              </p:nvCxnSpPr>
              <p:spPr>
                <a:xfrm>
                  <a:off x="1057501" y="329576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2" name="直接连接符 2571">
                  <a:extLst>
                    <a:ext uri="{FF2B5EF4-FFF2-40B4-BE49-F238E27FC236}">
                      <a16:creationId xmlns:a16="http://schemas.microsoft.com/office/drawing/2014/main" id="{C2A87011-8632-FB27-E5BB-6EF1BD97C073}"/>
                    </a:ext>
                  </a:extLst>
                </p:cNvPr>
                <p:cNvCxnSpPr>
                  <a:cxnSpLocks/>
                  <a:stCxn id="2553" idx="7"/>
                  <a:endCxn id="2555" idx="3"/>
                </p:cNvCxnSpPr>
                <p:nvPr/>
              </p:nvCxnSpPr>
              <p:spPr>
                <a:xfrm flipV="1">
                  <a:off x="1071588" y="2970476"/>
                  <a:ext cx="568758" cy="7451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3" name="直接连接符 2572">
                  <a:extLst>
                    <a:ext uri="{FF2B5EF4-FFF2-40B4-BE49-F238E27FC236}">
                      <a16:creationId xmlns:a16="http://schemas.microsoft.com/office/drawing/2014/main" id="{B572E1F0-3242-0931-608A-59F669118439}"/>
                    </a:ext>
                  </a:extLst>
                </p:cNvPr>
                <p:cNvCxnSpPr>
                  <a:cxnSpLocks/>
                  <a:stCxn id="2553" idx="6"/>
                  <a:endCxn id="2556" idx="3"/>
                </p:cNvCxnSpPr>
                <p:nvPr/>
              </p:nvCxnSpPr>
              <p:spPr>
                <a:xfrm flipV="1">
                  <a:off x="1118851" y="3618496"/>
                  <a:ext cx="516331" cy="2111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4" name="直接连接符 2573">
                  <a:extLst>
                    <a:ext uri="{FF2B5EF4-FFF2-40B4-BE49-F238E27FC236}">
                      <a16:creationId xmlns:a16="http://schemas.microsoft.com/office/drawing/2014/main" id="{CD88606F-688F-2886-85BC-576A07B0CAF9}"/>
                    </a:ext>
                  </a:extLst>
                </p:cNvPr>
                <p:cNvCxnSpPr>
                  <a:cxnSpLocks/>
                  <a:stCxn id="2553" idx="5"/>
                  <a:endCxn id="2557" idx="2"/>
                </p:cNvCxnSpPr>
                <p:nvPr/>
              </p:nvCxnSpPr>
              <p:spPr>
                <a:xfrm>
                  <a:off x="1071588" y="3943787"/>
                  <a:ext cx="516331" cy="208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5" name="直接连接符 2574">
                  <a:extLst>
                    <a:ext uri="{FF2B5EF4-FFF2-40B4-BE49-F238E27FC236}">
                      <a16:creationId xmlns:a16="http://schemas.microsoft.com/office/drawing/2014/main" id="{996E8A5F-2419-4A16-E04F-507468717462}"/>
                    </a:ext>
                  </a:extLst>
                </p:cNvPr>
                <p:cNvCxnSpPr>
                  <a:cxnSpLocks/>
                  <a:stCxn id="2554" idx="6"/>
                  <a:endCxn id="2558" idx="2"/>
                </p:cNvCxnSpPr>
                <p:nvPr/>
              </p:nvCxnSpPr>
              <p:spPr>
                <a:xfrm>
                  <a:off x="1915813" y="2208354"/>
                  <a:ext cx="49348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6" name="直接连接符 2575">
                  <a:extLst>
                    <a:ext uri="{FF2B5EF4-FFF2-40B4-BE49-F238E27FC236}">
                      <a16:creationId xmlns:a16="http://schemas.microsoft.com/office/drawing/2014/main" id="{717E49FE-5E3C-01F6-514F-AF0888564CC0}"/>
                    </a:ext>
                  </a:extLst>
                </p:cNvPr>
                <p:cNvCxnSpPr>
                  <a:cxnSpLocks/>
                  <a:endCxn id="2559" idx="2"/>
                </p:cNvCxnSpPr>
                <p:nvPr/>
              </p:nvCxnSpPr>
              <p:spPr>
                <a:xfrm>
                  <a:off x="1910649" y="285637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7" name="直接连接符 2576">
                  <a:extLst>
                    <a:ext uri="{FF2B5EF4-FFF2-40B4-BE49-F238E27FC236}">
                      <a16:creationId xmlns:a16="http://schemas.microsoft.com/office/drawing/2014/main" id="{384CDC25-8155-936D-99C2-9691A79BB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35012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8" name="直接连接符 2577">
                  <a:extLst>
                    <a:ext uri="{FF2B5EF4-FFF2-40B4-BE49-F238E27FC236}">
                      <a16:creationId xmlns:a16="http://schemas.microsoft.com/office/drawing/2014/main" id="{D94A3C71-4EA1-55D1-F0CB-F4BEDC3D9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41524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9" name="直接连接符 2578">
                  <a:extLst>
                    <a:ext uri="{FF2B5EF4-FFF2-40B4-BE49-F238E27FC236}">
                      <a16:creationId xmlns:a16="http://schemas.microsoft.com/office/drawing/2014/main" id="{3B62E7B6-1B27-F1CA-5467-E7948E631343}"/>
                    </a:ext>
                  </a:extLst>
                </p:cNvPr>
                <p:cNvCxnSpPr>
                  <a:cxnSpLocks/>
                  <a:endCxn id="2564" idx="3"/>
                </p:cNvCxnSpPr>
                <p:nvPr/>
              </p:nvCxnSpPr>
              <p:spPr>
                <a:xfrm flipV="1">
                  <a:off x="2733077" y="3941227"/>
                  <a:ext cx="545910" cy="2111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0" name="直接连接符 2579">
                  <a:extLst>
                    <a:ext uri="{FF2B5EF4-FFF2-40B4-BE49-F238E27FC236}">
                      <a16:creationId xmlns:a16="http://schemas.microsoft.com/office/drawing/2014/main" id="{79BC92A2-21F9-BADC-4476-66584EEC964C}"/>
                    </a:ext>
                  </a:extLst>
                </p:cNvPr>
                <p:cNvCxnSpPr>
                  <a:cxnSpLocks/>
                  <a:stCxn id="2561" idx="7"/>
                  <a:endCxn id="2563" idx="3"/>
                </p:cNvCxnSpPr>
                <p:nvPr/>
              </p:nvCxnSpPr>
              <p:spPr>
                <a:xfrm flipV="1">
                  <a:off x="2679599" y="329320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1" name="直接连接符 2580">
                  <a:extLst>
                    <a:ext uri="{FF2B5EF4-FFF2-40B4-BE49-F238E27FC236}">
                      <a16:creationId xmlns:a16="http://schemas.microsoft.com/office/drawing/2014/main" id="{24AAE8BF-1987-DFED-944E-443EF26B270D}"/>
                    </a:ext>
                  </a:extLst>
                </p:cNvPr>
                <p:cNvCxnSpPr>
                  <a:cxnSpLocks/>
                  <a:stCxn id="2558" idx="6"/>
                  <a:endCxn id="2562" idx="1"/>
                </p:cNvCxnSpPr>
                <p:nvPr/>
              </p:nvCxnSpPr>
              <p:spPr>
                <a:xfrm>
                  <a:off x="2732026" y="220835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2" name="直接连接符 2581">
                  <a:extLst>
                    <a:ext uri="{FF2B5EF4-FFF2-40B4-BE49-F238E27FC236}">
                      <a16:creationId xmlns:a16="http://schemas.microsoft.com/office/drawing/2014/main" id="{968A4F9C-1395-30DC-C1DC-1EE0C6F1C19D}"/>
                    </a:ext>
                  </a:extLst>
                </p:cNvPr>
                <p:cNvCxnSpPr>
                  <a:cxnSpLocks/>
                  <a:stCxn id="2559" idx="7"/>
                  <a:endCxn id="2562" idx="2"/>
                </p:cNvCxnSpPr>
                <p:nvPr/>
              </p:nvCxnSpPr>
              <p:spPr>
                <a:xfrm flipV="1">
                  <a:off x="2684763" y="2531084"/>
                  <a:ext cx="532874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3" name="直接连接符 2582">
                  <a:extLst>
                    <a:ext uri="{FF2B5EF4-FFF2-40B4-BE49-F238E27FC236}">
                      <a16:creationId xmlns:a16="http://schemas.microsoft.com/office/drawing/2014/main" id="{3B5D9339-B748-0F64-2277-71AA7E9A7A8D}"/>
                    </a:ext>
                  </a:extLst>
                </p:cNvPr>
                <p:cNvCxnSpPr>
                  <a:cxnSpLocks/>
                  <a:stCxn id="2560" idx="7"/>
                  <a:endCxn id="2562" idx="3"/>
                </p:cNvCxnSpPr>
                <p:nvPr/>
              </p:nvCxnSpPr>
              <p:spPr>
                <a:xfrm flipV="1">
                  <a:off x="2679599" y="264518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4" name="直接连接符 2583">
                  <a:extLst>
                    <a:ext uri="{FF2B5EF4-FFF2-40B4-BE49-F238E27FC236}">
                      <a16:creationId xmlns:a16="http://schemas.microsoft.com/office/drawing/2014/main" id="{ED570355-6E98-C025-A7E2-A442BF50C3CB}"/>
                    </a:ext>
                  </a:extLst>
                </p:cNvPr>
                <p:cNvCxnSpPr>
                  <a:cxnSpLocks/>
                  <a:stCxn id="2555" idx="7"/>
                  <a:endCxn id="2558" idx="3"/>
                </p:cNvCxnSpPr>
                <p:nvPr/>
              </p:nvCxnSpPr>
              <p:spPr>
                <a:xfrm flipV="1"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5" name="直接连接符 2584">
                  <a:extLst>
                    <a:ext uri="{FF2B5EF4-FFF2-40B4-BE49-F238E27FC236}">
                      <a16:creationId xmlns:a16="http://schemas.microsoft.com/office/drawing/2014/main" id="{10A7D058-3E10-0169-D3AD-3DD15240D907}"/>
                    </a:ext>
                  </a:extLst>
                </p:cNvPr>
                <p:cNvCxnSpPr>
                  <a:cxnSpLocks/>
                  <a:stCxn id="2554" idx="5"/>
                  <a:endCxn id="2559" idx="1"/>
                </p:cNvCxnSpPr>
                <p:nvPr/>
              </p:nvCxnSpPr>
              <p:spPr>
                <a:xfrm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6" name="直接连接符 2585">
                  <a:extLst>
                    <a:ext uri="{FF2B5EF4-FFF2-40B4-BE49-F238E27FC236}">
                      <a16:creationId xmlns:a16="http://schemas.microsoft.com/office/drawing/2014/main" id="{323C854B-3A1B-7A58-94EF-3CA694CB8CDF}"/>
                    </a:ext>
                  </a:extLst>
                </p:cNvPr>
                <p:cNvCxnSpPr>
                  <a:cxnSpLocks/>
                  <a:stCxn id="2555" idx="5"/>
                  <a:endCxn id="2560" idx="1"/>
                </p:cNvCxnSpPr>
                <p:nvPr/>
              </p:nvCxnSpPr>
              <p:spPr>
                <a:xfrm>
                  <a:off x="1868550" y="2970476"/>
                  <a:ext cx="582845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7" name="直接连接符 2586">
                  <a:extLst>
                    <a:ext uri="{FF2B5EF4-FFF2-40B4-BE49-F238E27FC236}">
                      <a16:creationId xmlns:a16="http://schemas.microsoft.com/office/drawing/2014/main" id="{6ABABC0E-D281-B143-DA69-452320D78EAE}"/>
                    </a:ext>
                  </a:extLst>
                </p:cNvPr>
                <p:cNvCxnSpPr>
                  <a:cxnSpLocks/>
                  <a:stCxn id="2556" idx="7"/>
                  <a:endCxn id="2559" idx="3"/>
                </p:cNvCxnSpPr>
                <p:nvPr/>
              </p:nvCxnSpPr>
              <p:spPr>
                <a:xfrm flipV="1">
                  <a:off x="1863386" y="2970476"/>
                  <a:ext cx="593173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8" name="直接连接符 2587">
                  <a:extLst>
                    <a:ext uri="{FF2B5EF4-FFF2-40B4-BE49-F238E27FC236}">
                      <a16:creationId xmlns:a16="http://schemas.microsoft.com/office/drawing/2014/main" id="{C3D70E3E-8040-6618-80BB-899C28FA8BAE}"/>
                    </a:ext>
                  </a:extLst>
                </p:cNvPr>
                <p:cNvCxnSpPr>
                  <a:cxnSpLocks/>
                  <a:stCxn id="2556" idx="5"/>
                  <a:endCxn id="2561" idx="1"/>
                </p:cNvCxnSpPr>
                <p:nvPr/>
              </p:nvCxnSpPr>
              <p:spPr>
                <a:xfrm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89" name="直接连接符 2588">
                  <a:extLst>
                    <a:ext uri="{FF2B5EF4-FFF2-40B4-BE49-F238E27FC236}">
                      <a16:creationId xmlns:a16="http://schemas.microsoft.com/office/drawing/2014/main" id="{8150AA55-3684-D4A9-6F2F-51A5A613E75E}"/>
                    </a:ext>
                  </a:extLst>
                </p:cNvPr>
                <p:cNvCxnSpPr>
                  <a:cxnSpLocks/>
                  <a:stCxn id="2557" idx="7"/>
                  <a:endCxn id="2560" idx="3"/>
                </p:cNvCxnSpPr>
                <p:nvPr/>
              </p:nvCxnSpPr>
              <p:spPr>
                <a:xfrm flipV="1"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0" name="直接连接符 2589">
                  <a:extLst>
                    <a:ext uri="{FF2B5EF4-FFF2-40B4-BE49-F238E27FC236}">
                      <a16:creationId xmlns:a16="http://schemas.microsoft.com/office/drawing/2014/main" id="{3991F0D6-97F1-C4B0-A0CA-7F55B5E4FB86}"/>
                    </a:ext>
                  </a:extLst>
                </p:cNvPr>
                <p:cNvCxnSpPr>
                  <a:cxnSpLocks/>
                  <a:stCxn id="2559" idx="6"/>
                  <a:endCxn id="2563" idx="1"/>
                </p:cNvCxnSpPr>
                <p:nvPr/>
              </p:nvCxnSpPr>
              <p:spPr>
                <a:xfrm>
                  <a:off x="2732026" y="285637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1" name="直接连接符 2590">
                  <a:extLst>
                    <a:ext uri="{FF2B5EF4-FFF2-40B4-BE49-F238E27FC236}">
                      <a16:creationId xmlns:a16="http://schemas.microsoft.com/office/drawing/2014/main" id="{ED6BA345-8650-792D-95A7-0A93E4F42BBB}"/>
                    </a:ext>
                  </a:extLst>
                </p:cNvPr>
                <p:cNvCxnSpPr>
                  <a:cxnSpLocks/>
                  <a:stCxn id="2560" idx="6"/>
                  <a:endCxn id="2563" idx="3"/>
                </p:cNvCxnSpPr>
                <p:nvPr/>
              </p:nvCxnSpPr>
              <p:spPr>
                <a:xfrm flipV="1">
                  <a:off x="2726862" y="3293206"/>
                  <a:ext cx="538038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2" name="直接连接符 2591">
                  <a:extLst>
                    <a:ext uri="{FF2B5EF4-FFF2-40B4-BE49-F238E27FC236}">
                      <a16:creationId xmlns:a16="http://schemas.microsoft.com/office/drawing/2014/main" id="{AF213EE5-33BA-C586-A415-51201AF04ED3}"/>
                    </a:ext>
                  </a:extLst>
                </p:cNvPr>
                <p:cNvCxnSpPr>
                  <a:cxnSpLocks/>
                  <a:stCxn id="2560" idx="5"/>
                  <a:endCxn id="2564" idx="2"/>
                </p:cNvCxnSpPr>
                <p:nvPr/>
              </p:nvCxnSpPr>
              <p:spPr>
                <a:xfrm>
                  <a:off x="2679599" y="3618496"/>
                  <a:ext cx="552125" cy="2086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3" name="直接连接符 2592">
                  <a:extLst>
                    <a:ext uri="{FF2B5EF4-FFF2-40B4-BE49-F238E27FC236}">
                      <a16:creationId xmlns:a16="http://schemas.microsoft.com/office/drawing/2014/main" id="{F126E273-DEAC-4604-B621-3B4FFB48E821}"/>
                    </a:ext>
                  </a:extLst>
                </p:cNvPr>
                <p:cNvCxnSpPr>
                  <a:cxnSpLocks/>
                  <a:stCxn id="2558" idx="5"/>
                  <a:endCxn id="2563" idx="1"/>
                </p:cNvCxnSpPr>
                <p:nvPr/>
              </p:nvCxnSpPr>
              <p:spPr>
                <a:xfrm>
                  <a:off x="2684763" y="2322456"/>
                  <a:ext cx="580137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4" name="直接连接符 2593">
                  <a:extLst>
                    <a:ext uri="{FF2B5EF4-FFF2-40B4-BE49-F238E27FC236}">
                      <a16:creationId xmlns:a16="http://schemas.microsoft.com/office/drawing/2014/main" id="{0BE03396-6282-6DE5-AF73-99FF5FBBD650}"/>
                    </a:ext>
                  </a:extLst>
                </p:cNvPr>
                <p:cNvCxnSpPr>
                  <a:cxnSpLocks/>
                  <a:stCxn id="2559" idx="5"/>
                  <a:endCxn id="2564" idx="1"/>
                </p:cNvCxnSpPr>
                <p:nvPr/>
              </p:nvCxnSpPr>
              <p:spPr>
                <a:xfrm>
                  <a:off x="2684763" y="2970476"/>
                  <a:ext cx="594224" cy="7425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46" name="文本框 2545">
              <a:extLst>
                <a:ext uri="{FF2B5EF4-FFF2-40B4-BE49-F238E27FC236}">
                  <a16:creationId xmlns:a16="http://schemas.microsoft.com/office/drawing/2014/main" id="{5E8D60E6-FE0B-BEDE-F056-6AFB3B5F42D3}"/>
                </a:ext>
              </a:extLst>
            </p:cNvPr>
            <p:cNvSpPr txBox="1"/>
            <p:nvPr/>
          </p:nvSpPr>
          <p:spPr>
            <a:xfrm>
              <a:off x="2535222" y="2142881"/>
              <a:ext cx="1287677" cy="529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595" name="组合 2594">
            <a:extLst>
              <a:ext uri="{FF2B5EF4-FFF2-40B4-BE49-F238E27FC236}">
                <a16:creationId xmlns:a16="http://schemas.microsoft.com/office/drawing/2014/main" id="{8875F1C1-E199-2D75-3103-4E3B98314606}"/>
              </a:ext>
            </a:extLst>
          </p:cNvPr>
          <p:cNvGrpSpPr/>
          <p:nvPr/>
        </p:nvGrpSpPr>
        <p:grpSpPr>
          <a:xfrm>
            <a:off x="3346281" y="747717"/>
            <a:ext cx="1327378" cy="2321854"/>
            <a:chOff x="2388005" y="9562"/>
            <a:chExt cx="1522276" cy="2662770"/>
          </a:xfrm>
        </p:grpSpPr>
        <p:grpSp>
          <p:nvGrpSpPr>
            <p:cNvPr id="2596" name="组合 2595">
              <a:extLst>
                <a:ext uri="{FF2B5EF4-FFF2-40B4-BE49-F238E27FC236}">
                  <a16:creationId xmlns:a16="http://schemas.microsoft.com/office/drawing/2014/main" id="{7DDA4D51-20F3-CE3D-2D13-5D658A1353CB}"/>
                </a:ext>
              </a:extLst>
            </p:cNvPr>
            <p:cNvGrpSpPr/>
            <p:nvPr/>
          </p:nvGrpSpPr>
          <p:grpSpPr>
            <a:xfrm>
              <a:off x="2388005" y="9562"/>
              <a:ext cx="1522276" cy="2584288"/>
              <a:chOff x="255062" y="3635439"/>
              <a:chExt cx="1522276" cy="2584288"/>
            </a:xfrm>
          </p:grpSpPr>
          <p:pic>
            <p:nvPicPr>
              <p:cNvPr id="2598" name="Picture 4">
                <a:extLst>
                  <a:ext uri="{FF2B5EF4-FFF2-40B4-BE49-F238E27FC236}">
                    <a16:creationId xmlns:a16="http://schemas.microsoft.com/office/drawing/2014/main" id="{13342DDD-346E-CBD3-01C6-4C2C71C03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08252" y="4701294"/>
                <a:ext cx="1431019" cy="141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99" name="矩形: 圆角 2598">
                <a:extLst>
                  <a:ext uri="{FF2B5EF4-FFF2-40B4-BE49-F238E27FC236}">
                    <a16:creationId xmlns:a16="http://schemas.microsoft.com/office/drawing/2014/main" id="{DFAEB2A6-E98C-34FC-AEA6-F635C81A904F}"/>
                  </a:ext>
                </a:extLst>
              </p:cNvPr>
              <p:cNvSpPr/>
              <p:nvPr/>
            </p:nvSpPr>
            <p:spPr>
              <a:xfrm>
                <a:off x="255062" y="3635439"/>
                <a:ext cx="1522276" cy="258428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600" name="矩形: 圆角 2599">
                <a:extLst>
                  <a:ext uri="{FF2B5EF4-FFF2-40B4-BE49-F238E27FC236}">
                    <a16:creationId xmlns:a16="http://schemas.microsoft.com/office/drawing/2014/main" id="{51A5D49B-52E8-DEEA-914C-324E683B721D}"/>
                  </a:ext>
                </a:extLst>
              </p:cNvPr>
              <p:cNvSpPr/>
              <p:nvPr/>
            </p:nvSpPr>
            <p:spPr>
              <a:xfrm>
                <a:off x="310541" y="3714842"/>
                <a:ext cx="1405204" cy="118939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2601" name="组合 2600">
                <a:extLst>
                  <a:ext uri="{FF2B5EF4-FFF2-40B4-BE49-F238E27FC236}">
                    <a16:creationId xmlns:a16="http://schemas.microsoft.com/office/drawing/2014/main" id="{10A0257D-A6B6-BEB4-7136-3BE4E3371A29}"/>
                  </a:ext>
                </a:extLst>
              </p:cNvPr>
              <p:cNvGrpSpPr/>
              <p:nvPr/>
            </p:nvGrpSpPr>
            <p:grpSpPr>
              <a:xfrm>
                <a:off x="370758" y="3802062"/>
                <a:ext cx="1284719" cy="1014953"/>
                <a:chOff x="782034" y="2046989"/>
                <a:chExt cx="2772420" cy="2266790"/>
              </a:xfrm>
            </p:grpSpPr>
            <p:sp>
              <p:nvSpPr>
                <p:cNvPr id="2602" name="椭圆 2601">
                  <a:extLst>
                    <a:ext uri="{FF2B5EF4-FFF2-40B4-BE49-F238E27FC236}">
                      <a16:creationId xmlns:a16="http://schemas.microsoft.com/office/drawing/2014/main" id="{5BEA6579-85E2-07EF-85A6-0E8031BE9452}"/>
                    </a:ext>
                  </a:extLst>
                </p:cNvPr>
                <p:cNvSpPr/>
                <p:nvPr/>
              </p:nvSpPr>
              <p:spPr>
                <a:xfrm>
                  <a:off x="782034" y="237227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03" name="椭圆 2602">
                  <a:extLst>
                    <a:ext uri="{FF2B5EF4-FFF2-40B4-BE49-F238E27FC236}">
                      <a16:creationId xmlns:a16="http://schemas.microsoft.com/office/drawing/2014/main" id="{C3DA06E7-D339-767E-937E-E9F25434E1D4}"/>
                    </a:ext>
                  </a:extLst>
                </p:cNvPr>
                <p:cNvSpPr/>
                <p:nvPr/>
              </p:nvSpPr>
              <p:spPr>
                <a:xfrm>
                  <a:off x="782034" y="302029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04" name="椭圆 2603">
                  <a:extLst>
                    <a:ext uri="{FF2B5EF4-FFF2-40B4-BE49-F238E27FC236}">
                      <a16:creationId xmlns:a16="http://schemas.microsoft.com/office/drawing/2014/main" id="{F117D47B-1982-5871-C2AC-0306831FBC40}"/>
                    </a:ext>
                  </a:extLst>
                </p:cNvPr>
                <p:cNvSpPr/>
                <p:nvPr/>
              </p:nvSpPr>
              <p:spPr>
                <a:xfrm>
                  <a:off x="796121" y="3668320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05" name="椭圆 2604">
                  <a:extLst>
                    <a:ext uri="{FF2B5EF4-FFF2-40B4-BE49-F238E27FC236}">
                      <a16:creationId xmlns:a16="http://schemas.microsoft.com/office/drawing/2014/main" id="{AE15F968-97B3-0C2A-5F33-60AAD29A0677}"/>
                    </a:ext>
                  </a:extLst>
                </p:cNvPr>
                <p:cNvSpPr/>
                <p:nvPr/>
              </p:nvSpPr>
              <p:spPr>
                <a:xfrm>
                  <a:off x="1593083" y="204698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06" name="椭圆 2605">
                  <a:extLst>
                    <a:ext uri="{FF2B5EF4-FFF2-40B4-BE49-F238E27FC236}">
                      <a16:creationId xmlns:a16="http://schemas.microsoft.com/office/drawing/2014/main" id="{D087D7A1-54B3-3B77-45B0-25167DB4AE90}"/>
                    </a:ext>
                  </a:extLst>
                </p:cNvPr>
                <p:cNvSpPr/>
                <p:nvPr/>
              </p:nvSpPr>
              <p:spPr>
                <a:xfrm>
                  <a:off x="1593083" y="269500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/>
                </a:p>
              </p:txBody>
            </p:sp>
            <p:sp>
              <p:nvSpPr>
                <p:cNvPr id="2607" name="椭圆 2606">
                  <a:extLst>
                    <a:ext uri="{FF2B5EF4-FFF2-40B4-BE49-F238E27FC236}">
                      <a16:creationId xmlns:a16="http://schemas.microsoft.com/office/drawing/2014/main" id="{007FB302-1094-A241-FE37-BFF845F7C153}"/>
                    </a:ext>
                  </a:extLst>
                </p:cNvPr>
                <p:cNvSpPr/>
                <p:nvPr/>
              </p:nvSpPr>
              <p:spPr>
                <a:xfrm>
                  <a:off x="1587919" y="334302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08" name="椭圆 2607">
                  <a:extLst>
                    <a:ext uri="{FF2B5EF4-FFF2-40B4-BE49-F238E27FC236}">
                      <a16:creationId xmlns:a16="http://schemas.microsoft.com/office/drawing/2014/main" id="{92BA1979-508B-2C47-3FDC-BC4343DC1811}"/>
                    </a:ext>
                  </a:extLst>
                </p:cNvPr>
                <p:cNvSpPr/>
                <p:nvPr/>
              </p:nvSpPr>
              <p:spPr>
                <a:xfrm>
                  <a:off x="1587919" y="399104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09" name="椭圆 2608">
                  <a:extLst>
                    <a:ext uri="{FF2B5EF4-FFF2-40B4-BE49-F238E27FC236}">
                      <a16:creationId xmlns:a16="http://schemas.microsoft.com/office/drawing/2014/main" id="{2B92801C-1FB3-8BE3-6E33-19C4083DAA76}"/>
                    </a:ext>
                  </a:extLst>
                </p:cNvPr>
                <p:cNvSpPr/>
                <p:nvPr/>
              </p:nvSpPr>
              <p:spPr>
                <a:xfrm>
                  <a:off x="2409296" y="204698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10" name="椭圆 2609">
                  <a:extLst>
                    <a:ext uri="{FF2B5EF4-FFF2-40B4-BE49-F238E27FC236}">
                      <a16:creationId xmlns:a16="http://schemas.microsoft.com/office/drawing/2014/main" id="{145C34CC-8AAE-13D1-7BFA-068C82E9E969}"/>
                    </a:ext>
                  </a:extLst>
                </p:cNvPr>
                <p:cNvSpPr/>
                <p:nvPr/>
              </p:nvSpPr>
              <p:spPr>
                <a:xfrm>
                  <a:off x="2409296" y="269500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11" name="椭圆 2610">
                  <a:extLst>
                    <a:ext uri="{FF2B5EF4-FFF2-40B4-BE49-F238E27FC236}">
                      <a16:creationId xmlns:a16="http://schemas.microsoft.com/office/drawing/2014/main" id="{EC19ACD0-DB96-2FA6-4F80-B4509F8F3D7D}"/>
                    </a:ext>
                  </a:extLst>
                </p:cNvPr>
                <p:cNvSpPr/>
                <p:nvPr/>
              </p:nvSpPr>
              <p:spPr>
                <a:xfrm>
                  <a:off x="2404132" y="334302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12" name="椭圆 2611">
                  <a:extLst>
                    <a:ext uri="{FF2B5EF4-FFF2-40B4-BE49-F238E27FC236}">
                      <a16:creationId xmlns:a16="http://schemas.microsoft.com/office/drawing/2014/main" id="{76EC3A17-CBE3-D273-1B4E-253108E3CB01}"/>
                    </a:ext>
                  </a:extLst>
                </p:cNvPr>
                <p:cNvSpPr/>
                <p:nvPr/>
              </p:nvSpPr>
              <p:spPr>
                <a:xfrm>
                  <a:off x="2404132" y="399104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13" name="椭圆 2612">
                  <a:extLst>
                    <a:ext uri="{FF2B5EF4-FFF2-40B4-BE49-F238E27FC236}">
                      <a16:creationId xmlns:a16="http://schemas.microsoft.com/office/drawing/2014/main" id="{26D11CBA-9356-21CA-9243-B2FB9558585A}"/>
                    </a:ext>
                  </a:extLst>
                </p:cNvPr>
                <p:cNvSpPr/>
                <p:nvPr/>
              </p:nvSpPr>
              <p:spPr>
                <a:xfrm>
                  <a:off x="3217637" y="236971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14" name="椭圆 2613">
                  <a:extLst>
                    <a:ext uri="{FF2B5EF4-FFF2-40B4-BE49-F238E27FC236}">
                      <a16:creationId xmlns:a16="http://schemas.microsoft.com/office/drawing/2014/main" id="{1A341897-2686-D732-7DD2-9CA0CCE30AE7}"/>
                    </a:ext>
                  </a:extLst>
                </p:cNvPr>
                <p:cNvSpPr/>
                <p:nvPr/>
              </p:nvSpPr>
              <p:spPr>
                <a:xfrm>
                  <a:off x="3217637" y="301773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15" name="椭圆 2614">
                  <a:extLst>
                    <a:ext uri="{FF2B5EF4-FFF2-40B4-BE49-F238E27FC236}">
                      <a16:creationId xmlns:a16="http://schemas.microsoft.com/office/drawing/2014/main" id="{8F3C203E-6B04-244D-6143-029167758F79}"/>
                    </a:ext>
                  </a:extLst>
                </p:cNvPr>
                <p:cNvSpPr/>
                <p:nvPr/>
              </p:nvSpPr>
              <p:spPr>
                <a:xfrm>
                  <a:off x="3231724" y="3665760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2616" name="直接连接符 2615">
                  <a:extLst>
                    <a:ext uri="{FF2B5EF4-FFF2-40B4-BE49-F238E27FC236}">
                      <a16:creationId xmlns:a16="http://schemas.microsoft.com/office/drawing/2014/main" id="{7E68A137-DAC5-5A15-D332-7AFBCFB823E9}"/>
                    </a:ext>
                  </a:extLst>
                </p:cNvPr>
                <p:cNvCxnSpPr>
                  <a:cxnSpLocks/>
                  <a:stCxn id="2602" idx="7"/>
                  <a:endCxn id="2605" idx="2"/>
                </p:cNvCxnSpPr>
                <p:nvPr/>
              </p:nvCxnSpPr>
              <p:spPr>
                <a:xfrm flipV="1">
                  <a:off x="1057501" y="220835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7" name="直接连接符 2616">
                  <a:extLst>
                    <a:ext uri="{FF2B5EF4-FFF2-40B4-BE49-F238E27FC236}">
                      <a16:creationId xmlns:a16="http://schemas.microsoft.com/office/drawing/2014/main" id="{05F4DD62-40F5-D6A1-B4FC-C901DD9EFC3B}"/>
                    </a:ext>
                  </a:extLst>
                </p:cNvPr>
                <p:cNvCxnSpPr>
                  <a:cxnSpLocks/>
                  <a:stCxn id="2602" idx="6"/>
                  <a:endCxn id="2606" idx="1"/>
                </p:cNvCxnSpPr>
                <p:nvPr/>
              </p:nvCxnSpPr>
              <p:spPr>
                <a:xfrm>
                  <a:off x="1104764" y="2533644"/>
                  <a:ext cx="535582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8" name="直接连接符 2617">
                  <a:extLst>
                    <a:ext uri="{FF2B5EF4-FFF2-40B4-BE49-F238E27FC236}">
                      <a16:creationId xmlns:a16="http://schemas.microsoft.com/office/drawing/2014/main" id="{E427584C-566B-6C21-095C-78833FF46704}"/>
                    </a:ext>
                  </a:extLst>
                </p:cNvPr>
                <p:cNvCxnSpPr>
                  <a:cxnSpLocks/>
                  <a:stCxn id="2602" idx="5"/>
                  <a:endCxn id="2607" idx="1"/>
                </p:cNvCxnSpPr>
                <p:nvPr/>
              </p:nvCxnSpPr>
              <p:spPr>
                <a:xfrm>
                  <a:off x="1057501" y="264774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19" name="直接连接符 2618">
                  <a:extLst>
                    <a:ext uri="{FF2B5EF4-FFF2-40B4-BE49-F238E27FC236}">
                      <a16:creationId xmlns:a16="http://schemas.microsoft.com/office/drawing/2014/main" id="{B7A8DBBA-917E-7CD5-8A0B-8A2EAE52A58D}"/>
                    </a:ext>
                  </a:extLst>
                </p:cNvPr>
                <p:cNvCxnSpPr>
                  <a:cxnSpLocks/>
                  <a:stCxn id="2603" idx="7"/>
                  <a:endCxn id="2605" idx="3"/>
                </p:cNvCxnSpPr>
                <p:nvPr/>
              </p:nvCxnSpPr>
              <p:spPr>
                <a:xfrm flipV="1">
                  <a:off x="1057501" y="2322456"/>
                  <a:ext cx="582845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0" name="直接连接符 2619">
                  <a:extLst>
                    <a:ext uri="{FF2B5EF4-FFF2-40B4-BE49-F238E27FC236}">
                      <a16:creationId xmlns:a16="http://schemas.microsoft.com/office/drawing/2014/main" id="{89B71FB6-4E5E-BC0D-DE7A-35510A20A8E9}"/>
                    </a:ext>
                  </a:extLst>
                </p:cNvPr>
                <p:cNvCxnSpPr>
                  <a:cxnSpLocks/>
                  <a:stCxn id="2603" idx="7"/>
                  <a:endCxn id="2606" idx="2"/>
                </p:cNvCxnSpPr>
                <p:nvPr/>
              </p:nvCxnSpPr>
              <p:spPr>
                <a:xfrm flipV="1">
                  <a:off x="1057501" y="285637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1" name="直接连接符 2620">
                  <a:extLst>
                    <a:ext uri="{FF2B5EF4-FFF2-40B4-BE49-F238E27FC236}">
                      <a16:creationId xmlns:a16="http://schemas.microsoft.com/office/drawing/2014/main" id="{A3460FB7-6CCF-B65E-2A15-B0E9FB33AC72}"/>
                    </a:ext>
                  </a:extLst>
                </p:cNvPr>
                <p:cNvCxnSpPr>
                  <a:cxnSpLocks/>
                  <a:stCxn id="2603" idx="5"/>
                  <a:endCxn id="2607" idx="2"/>
                </p:cNvCxnSpPr>
                <p:nvPr/>
              </p:nvCxnSpPr>
              <p:spPr>
                <a:xfrm>
                  <a:off x="1057501" y="3295766"/>
                  <a:ext cx="530418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2" name="直接连接符 2621">
                  <a:extLst>
                    <a:ext uri="{FF2B5EF4-FFF2-40B4-BE49-F238E27FC236}">
                      <a16:creationId xmlns:a16="http://schemas.microsoft.com/office/drawing/2014/main" id="{9AB70E5C-5BFD-1C7F-ED55-BE2B4FDC481E}"/>
                    </a:ext>
                  </a:extLst>
                </p:cNvPr>
                <p:cNvCxnSpPr>
                  <a:cxnSpLocks/>
                  <a:stCxn id="2603" idx="5"/>
                  <a:endCxn id="2608" idx="1"/>
                </p:cNvCxnSpPr>
                <p:nvPr/>
              </p:nvCxnSpPr>
              <p:spPr>
                <a:xfrm>
                  <a:off x="1057501" y="329576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3" name="直接连接符 2622">
                  <a:extLst>
                    <a:ext uri="{FF2B5EF4-FFF2-40B4-BE49-F238E27FC236}">
                      <a16:creationId xmlns:a16="http://schemas.microsoft.com/office/drawing/2014/main" id="{A9365A1A-F476-8B83-A078-8101D37A4F21}"/>
                    </a:ext>
                  </a:extLst>
                </p:cNvPr>
                <p:cNvCxnSpPr>
                  <a:cxnSpLocks/>
                  <a:stCxn id="2604" idx="7"/>
                  <a:endCxn id="2606" idx="3"/>
                </p:cNvCxnSpPr>
                <p:nvPr/>
              </p:nvCxnSpPr>
              <p:spPr>
                <a:xfrm flipV="1">
                  <a:off x="1071588" y="2970476"/>
                  <a:ext cx="568758" cy="7451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4" name="直接连接符 2623">
                  <a:extLst>
                    <a:ext uri="{FF2B5EF4-FFF2-40B4-BE49-F238E27FC236}">
                      <a16:creationId xmlns:a16="http://schemas.microsoft.com/office/drawing/2014/main" id="{B1412DBF-E0D7-46AF-9ADA-1ADDAF4D8B19}"/>
                    </a:ext>
                  </a:extLst>
                </p:cNvPr>
                <p:cNvCxnSpPr>
                  <a:cxnSpLocks/>
                  <a:stCxn id="2604" idx="6"/>
                  <a:endCxn id="2607" idx="3"/>
                </p:cNvCxnSpPr>
                <p:nvPr/>
              </p:nvCxnSpPr>
              <p:spPr>
                <a:xfrm flipV="1">
                  <a:off x="1118851" y="3618496"/>
                  <a:ext cx="516331" cy="2111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5" name="直接连接符 2624">
                  <a:extLst>
                    <a:ext uri="{FF2B5EF4-FFF2-40B4-BE49-F238E27FC236}">
                      <a16:creationId xmlns:a16="http://schemas.microsoft.com/office/drawing/2014/main" id="{75D50148-111F-6D92-8A20-C881DD71D239}"/>
                    </a:ext>
                  </a:extLst>
                </p:cNvPr>
                <p:cNvCxnSpPr>
                  <a:cxnSpLocks/>
                  <a:stCxn id="2604" idx="5"/>
                  <a:endCxn id="2608" idx="2"/>
                </p:cNvCxnSpPr>
                <p:nvPr/>
              </p:nvCxnSpPr>
              <p:spPr>
                <a:xfrm>
                  <a:off x="1071588" y="3943787"/>
                  <a:ext cx="516331" cy="208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6" name="直接连接符 2625">
                  <a:extLst>
                    <a:ext uri="{FF2B5EF4-FFF2-40B4-BE49-F238E27FC236}">
                      <a16:creationId xmlns:a16="http://schemas.microsoft.com/office/drawing/2014/main" id="{D2C2B786-CCAC-5584-DAFF-6C70545A603F}"/>
                    </a:ext>
                  </a:extLst>
                </p:cNvPr>
                <p:cNvCxnSpPr>
                  <a:cxnSpLocks/>
                  <a:stCxn id="2605" idx="6"/>
                  <a:endCxn id="2609" idx="2"/>
                </p:cNvCxnSpPr>
                <p:nvPr/>
              </p:nvCxnSpPr>
              <p:spPr>
                <a:xfrm>
                  <a:off x="1915813" y="2208354"/>
                  <a:ext cx="49348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7" name="直接连接符 2626">
                  <a:extLst>
                    <a:ext uri="{FF2B5EF4-FFF2-40B4-BE49-F238E27FC236}">
                      <a16:creationId xmlns:a16="http://schemas.microsoft.com/office/drawing/2014/main" id="{F21F227D-1B49-B7D5-C6D8-A4C9D0C10710}"/>
                    </a:ext>
                  </a:extLst>
                </p:cNvPr>
                <p:cNvCxnSpPr>
                  <a:cxnSpLocks/>
                  <a:endCxn id="2610" idx="2"/>
                </p:cNvCxnSpPr>
                <p:nvPr/>
              </p:nvCxnSpPr>
              <p:spPr>
                <a:xfrm>
                  <a:off x="1910649" y="285637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8" name="直接连接符 2627">
                  <a:extLst>
                    <a:ext uri="{FF2B5EF4-FFF2-40B4-BE49-F238E27FC236}">
                      <a16:creationId xmlns:a16="http://schemas.microsoft.com/office/drawing/2014/main" id="{484355BD-9759-659D-3141-FF9F452B2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35012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9" name="直接连接符 2628">
                  <a:extLst>
                    <a:ext uri="{FF2B5EF4-FFF2-40B4-BE49-F238E27FC236}">
                      <a16:creationId xmlns:a16="http://schemas.microsoft.com/office/drawing/2014/main" id="{8A36F1F1-3912-6748-ADBA-28F92FDE3C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41524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0" name="直接连接符 2629">
                  <a:extLst>
                    <a:ext uri="{FF2B5EF4-FFF2-40B4-BE49-F238E27FC236}">
                      <a16:creationId xmlns:a16="http://schemas.microsoft.com/office/drawing/2014/main" id="{68E1C922-3F84-2301-A387-260D6034C4D7}"/>
                    </a:ext>
                  </a:extLst>
                </p:cNvPr>
                <p:cNvCxnSpPr>
                  <a:cxnSpLocks/>
                  <a:endCxn id="2615" idx="3"/>
                </p:cNvCxnSpPr>
                <p:nvPr/>
              </p:nvCxnSpPr>
              <p:spPr>
                <a:xfrm flipV="1">
                  <a:off x="2733077" y="3941227"/>
                  <a:ext cx="545910" cy="2111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1" name="直接连接符 2630">
                  <a:extLst>
                    <a:ext uri="{FF2B5EF4-FFF2-40B4-BE49-F238E27FC236}">
                      <a16:creationId xmlns:a16="http://schemas.microsoft.com/office/drawing/2014/main" id="{7BA7D3D4-4899-095E-9C72-0E429D8E3BC3}"/>
                    </a:ext>
                  </a:extLst>
                </p:cNvPr>
                <p:cNvCxnSpPr>
                  <a:cxnSpLocks/>
                  <a:stCxn id="2612" idx="7"/>
                  <a:endCxn id="2614" idx="3"/>
                </p:cNvCxnSpPr>
                <p:nvPr/>
              </p:nvCxnSpPr>
              <p:spPr>
                <a:xfrm flipV="1">
                  <a:off x="2679599" y="329320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2" name="直接连接符 2631">
                  <a:extLst>
                    <a:ext uri="{FF2B5EF4-FFF2-40B4-BE49-F238E27FC236}">
                      <a16:creationId xmlns:a16="http://schemas.microsoft.com/office/drawing/2014/main" id="{522B7298-9EC4-DF10-0292-D5F890649E4B}"/>
                    </a:ext>
                  </a:extLst>
                </p:cNvPr>
                <p:cNvCxnSpPr>
                  <a:cxnSpLocks/>
                  <a:stCxn id="2609" idx="6"/>
                  <a:endCxn id="2613" idx="1"/>
                </p:cNvCxnSpPr>
                <p:nvPr/>
              </p:nvCxnSpPr>
              <p:spPr>
                <a:xfrm>
                  <a:off x="2732026" y="220835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3" name="直接连接符 2632">
                  <a:extLst>
                    <a:ext uri="{FF2B5EF4-FFF2-40B4-BE49-F238E27FC236}">
                      <a16:creationId xmlns:a16="http://schemas.microsoft.com/office/drawing/2014/main" id="{1B7045AB-FEB3-ADA7-8F96-DE93560217BB}"/>
                    </a:ext>
                  </a:extLst>
                </p:cNvPr>
                <p:cNvCxnSpPr>
                  <a:cxnSpLocks/>
                  <a:stCxn id="2610" idx="7"/>
                  <a:endCxn id="2613" idx="2"/>
                </p:cNvCxnSpPr>
                <p:nvPr/>
              </p:nvCxnSpPr>
              <p:spPr>
                <a:xfrm flipV="1">
                  <a:off x="2684763" y="2531084"/>
                  <a:ext cx="532874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4" name="直接连接符 2633">
                  <a:extLst>
                    <a:ext uri="{FF2B5EF4-FFF2-40B4-BE49-F238E27FC236}">
                      <a16:creationId xmlns:a16="http://schemas.microsoft.com/office/drawing/2014/main" id="{2AC5D0A7-9BCF-7740-2E40-AD3754034987}"/>
                    </a:ext>
                  </a:extLst>
                </p:cNvPr>
                <p:cNvCxnSpPr>
                  <a:cxnSpLocks/>
                  <a:stCxn id="2611" idx="7"/>
                  <a:endCxn id="2613" idx="3"/>
                </p:cNvCxnSpPr>
                <p:nvPr/>
              </p:nvCxnSpPr>
              <p:spPr>
                <a:xfrm flipV="1">
                  <a:off x="2679599" y="264518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5" name="直接连接符 2634">
                  <a:extLst>
                    <a:ext uri="{FF2B5EF4-FFF2-40B4-BE49-F238E27FC236}">
                      <a16:creationId xmlns:a16="http://schemas.microsoft.com/office/drawing/2014/main" id="{9F06E000-3F28-159E-6FE7-765DFD7DF500}"/>
                    </a:ext>
                  </a:extLst>
                </p:cNvPr>
                <p:cNvCxnSpPr>
                  <a:cxnSpLocks/>
                  <a:stCxn id="2606" idx="7"/>
                  <a:endCxn id="2609" idx="3"/>
                </p:cNvCxnSpPr>
                <p:nvPr/>
              </p:nvCxnSpPr>
              <p:spPr>
                <a:xfrm flipV="1"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6" name="直接连接符 2635">
                  <a:extLst>
                    <a:ext uri="{FF2B5EF4-FFF2-40B4-BE49-F238E27FC236}">
                      <a16:creationId xmlns:a16="http://schemas.microsoft.com/office/drawing/2014/main" id="{9A368D34-6C9D-919F-FFBD-9DD51BB39433}"/>
                    </a:ext>
                  </a:extLst>
                </p:cNvPr>
                <p:cNvCxnSpPr>
                  <a:cxnSpLocks/>
                  <a:stCxn id="2605" idx="5"/>
                  <a:endCxn id="2610" idx="1"/>
                </p:cNvCxnSpPr>
                <p:nvPr/>
              </p:nvCxnSpPr>
              <p:spPr>
                <a:xfrm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7" name="直接连接符 2636">
                  <a:extLst>
                    <a:ext uri="{FF2B5EF4-FFF2-40B4-BE49-F238E27FC236}">
                      <a16:creationId xmlns:a16="http://schemas.microsoft.com/office/drawing/2014/main" id="{95B5050E-FCB7-A850-3CE2-428245B0D691}"/>
                    </a:ext>
                  </a:extLst>
                </p:cNvPr>
                <p:cNvCxnSpPr>
                  <a:cxnSpLocks/>
                  <a:stCxn id="2606" idx="5"/>
                  <a:endCxn id="2611" idx="1"/>
                </p:cNvCxnSpPr>
                <p:nvPr/>
              </p:nvCxnSpPr>
              <p:spPr>
                <a:xfrm>
                  <a:off x="1868550" y="2970476"/>
                  <a:ext cx="582845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8" name="直接连接符 2637">
                  <a:extLst>
                    <a:ext uri="{FF2B5EF4-FFF2-40B4-BE49-F238E27FC236}">
                      <a16:creationId xmlns:a16="http://schemas.microsoft.com/office/drawing/2014/main" id="{96F31FC5-CF4B-71A6-F4A6-302394C5BE80}"/>
                    </a:ext>
                  </a:extLst>
                </p:cNvPr>
                <p:cNvCxnSpPr>
                  <a:cxnSpLocks/>
                  <a:stCxn id="2607" idx="7"/>
                  <a:endCxn id="2610" idx="3"/>
                </p:cNvCxnSpPr>
                <p:nvPr/>
              </p:nvCxnSpPr>
              <p:spPr>
                <a:xfrm flipV="1">
                  <a:off x="1863386" y="2970476"/>
                  <a:ext cx="593173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39" name="直接连接符 2638">
                  <a:extLst>
                    <a:ext uri="{FF2B5EF4-FFF2-40B4-BE49-F238E27FC236}">
                      <a16:creationId xmlns:a16="http://schemas.microsoft.com/office/drawing/2014/main" id="{FCA3DD51-6AB6-CAD2-9C6D-689BC9B46B80}"/>
                    </a:ext>
                  </a:extLst>
                </p:cNvPr>
                <p:cNvCxnSpPr>
                  <a:cxnSpLocks/>
                  <a:stCxn id="2607" idx="5"/>
                  <a:endCxn id="2612" idx="1"/>
                </p:cNvCxnSpPr>
                <p:nvPr/>
              </p:nvCxnSpPr>
              <p:spPr>
                <a:xfrm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0" name="直接连接符 2639">
                  <a:extLst>
                    <a:ext uri="{FF2B5EF4-FFF2-40B4-BE49-F238E27FC236}">
                      <a16:creationId xmlns:a16="http://schemas.microsoft.com/office/drawing/2014/main" id="{0C2F57E8-0827-0799-C1AF-0906E12B6F76}"/>
                    </a:ext>
                  </a:extLst>
                </p:cNvPr>
                <p:cNvCxnSpPr>
                  <a:cxnSpLocks/>
                  <a:stCxn id="2608" idx="7"/>
                  <a:endCxn id="2611" idx="3"/>
                </p:cNvCxnSpPr>
                <p:nvPr/>
              </p:nvCxnSpPr>
              <p:spPr>
                <a:xfrm flipV="1"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1" name="直接连接符 2640">
                  <a:extLst>
                    <a:ext uri="{FF2B5EF4-FFF2-40B4-BE49-F238E27FC236}">
                      <a16:creationId xmlns:a16="http://schemas.microsoft.com/office/drawing/2014/main" id="{1428BA44-665F-F20F-53D9-43DA77590A7A}"/>
                    </a:ext>
                  </a:extLst>
                </p:cNvPr>
                <p:cNvCxnSpPr>
                  <a:cxnSpLocks/>
                  <a:stCxn id="2610" idx="6"/>
                  <a:endCxn id="2614" idx="1"/>
                </p:cNvCxnSpPr>
                <p:nvPr/>
              </p:nvCxnSpPr>
              <p:spPr>
                <a:xfrm>
                  <a:off x="2732026" y="285637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2" name="直接连接符 2641">
                  <a:extLst>
                    <a:ext uri="{FF2B5EF4-FFF2-40B4-BE49-F238E27FC236}">
                      <a16:creationId xmlns:a16="http://schemas.microsoft.com/office/drawing/2014/main" id="{A6B40F7A-6D82-3381-E20C-EA2E512A178F}"/>
                    </a:ext>
                  </a:extLst>
                </p:cNvPr>
                <p:cNvCxnSpPr>
                  <a:cxnSpLocks/>
                  <a:stCxn id="2611" idx="6"/>
                  <a:endCxn id="2614" idx="3"/>
                </p:cNvCxnSpPr>
                <p:nvPr/>
              </p:nvCxnSpPr>
              <p:spPr>
                <a:xfrm flipV="1">
                  <a:off x="2726862" y="3293206"/>
                  <a:ext cx="538038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3" name="直接连接符 2642">
                  <a:extLst>
                    <a:ext uri="{FF2B5EF4-FFF2-40B4-BE49-F238E27FC236}">
                      <a16:creationId xmlns:a16="http://schemas.microsoft.com/office/drawing/2014/main" id="{EA25A325-9F9D-5273-59A8-CB95B2F00EF3}"/>
                    </a:ext>
                  </a:extLst>
                </p:cNvPr>
                <p:cNvCxnSpPr>
                  <a:cxnSpLocks/>
                  <a:stCxn id="2611" idx="5"/>
                  <a:endCxn id="2615" idx="2"/>
                </p:cNvCxnSpPr>
                <p:nvPr/>
              </p:nvCxnSpPr>
              <p:spPr>
                <a:xfrm>
                  <a:off x="2679599" y="3618496"/>
                  <a:ext cx="552125" cy="2086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4" name="直接连接符 2643">
                  <a:extLst>
                    <a:ext uri="{FF2B5EF4-FFF2-40B4-BE49-F238E27FC236}">
                      <a16:creationId xmlns:a16="http://schemas.microsoft.com/office/drawing/2014/main" id="{6C09F8A4-26DC-5102-6D95-B9DA7AE2E673}"/>
                    </a:ext>
                  </a:extLst>
                </p:cNvPr>
                <p:cNvCxnSpPr>
                  <a:cxnSpLocks/>
                  <a:stCxn id="2609" idx="5"/>
                  <a:endCxn id="2614" idx="1"/>
                </p:cNvCxnSpPr>
                <p:nvPr/>
              </p:nvCxnSpPr>
              <p:spPr>
                <a:xfrm>
                  <a:off x="2684763" y="2322456"/>
                  <a:ext cx="580137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5" name="直接连接符 2644">
                  <a:extLst>
                    <a:ext uri="{FF2B5EF4-FFF2-40B4-BE49-F238E27FC236}">
                      <a16:creationId xmlns:a16="http://schemas.microsoft.com/office/drawing/2014/main" id="{E4A28221-A352-A08D-9D15-8D7D5BB16206}"/>
                    </a:ext>
                  </a:extLst>
                </p:cNvPr>
                <p:cNvCxnSpPr>
                  <a:cxnSpLocks/>
                  <a:stCxn id="2610" idx="5"/>
                  <a:endCxn id="2615" idx="1"/>
                </p:cNvCxnSpPr>
                <p:nvPr/>
              </p:nvCxnSpPr>
              <p:spPr>
                <a:xfrm>
                  <a:off x="2684763" y="2970476"/>
                  <a:ext cx="594224" cy="7425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97" name="文本框 2596">
              <a:extLst>
                <a:ext uri="{FF2B5EF4-FFF2-40B4-BE49-F238E27FC236}">
                  <a16:creationId xmlns:a16="http://schemas.microsoft.com/office/drawing/2014/main" id="{36750B31-1DD4-5162-C059-0BAFC1DB2974}"/>
                </a:ext>
              </a:extLst>
            </p:cNvPr>
            <p:cNvSpPr txBox="1"/>
            <p:nvPr/>
          </p:nvSpPr>
          <p:spPr>
            <a:xfrm>
              <a:off x="2535222" y="2142881"/>
              <a:ext cx="1287677" cy="529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646" name="组合 2645">
            <a:extLst>
              <a:ext uri="{FF2B5EF4-FFF2-40B4-BE49-F238E27FC236}">
                <a16:creationId xmlns:a16="http://schemas.microsoft.com/office/drawing/2014/main" id="{1A4919E5-AEB0-8D23-73F5-AFF8AC6B6F4E}"/>
              </a:ext>
            </a:extLst>
          </p:cNvPr>
          <p:cNvGrpSpPr/>
          <p:nvPr/>
        </p:nvGrpSpPr>
        <p:grpSpPr>
          <a:xfrm>
            <a:off x="3345454" y="3951716"/>
            <a:ext cx="1327378" cy="2321854"/>
            <a:chOff x="2388005" y="9562"/>
            <a:chExt cx="1522276" cy="2662770"/>
          </a:xfrm>
        </p:grpSpPr>
        <p:grpSp>
          <p:nvGrpSpPr>
            <p:cNvPr id="2647" name="组合 2646">
              <a:extLst>
                <a:ext uri="{FF2B5EF4-FFF2-40B4-BE49-F238E27FC236}">
                  <a16:creationId xmlns:a16="http://schemas.microsoft.com/office/drawing/2014/main" id="{A17D2E08-0881-7AEA-0BF6-B952D27BA83C}"/>
                </a:ext>
              </a:extLst>
            </p:cNvPr>
            <p:cNvGrpSpPr/>
            <p:nvPr/>
          </p:nvGrpSpPr>
          <p:grpSpPr>
            <a:xfrm>
              <a:off x="2388005" y="9562"/>
              <a:ext cx="1522276" cy="2584288"/>
              <a:chOff x="255062" y="3635439"/>
              <a:chExt cx="1522276" cy="2584288"/>
            </a:xfrm>
          </p:grpSpPr>
          <p:pic>
            <p:nvPicPr>
              <p:cNvPr id="2649" name="Picture 4">
                <a:extLst>
                  <a:ext uri="{FF2B5EF4-FFF2-40B4-BE49-F238E27FC236}">
                    <a16:creationId xmlns:a16="http://schemas.microsoft.com/office/drawing/2014/main" id="{284B00B3-32F5-F856-809C-E9CFF8A1FC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08252" y="4701294"/>
                <a:ext cx="1431019" cy="141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50" name="矩形: 圆角 2649">
                <a:extLst>
                  <a:ext uri="{FF2B5EF4-FFF2-40B4-BE49-F238E27FC236}">
                    <a16:creationId xmlns:a16="http://schemas.microsoft.com/office/drawing/2014/main" id="{21B5C240-D86B-0355-8643-FB6FABDC74EF}"/>
                  </a:ext>
                </a:extLst>
              </p:cNvPr>
              <p:cNvSpPr/>
              <p:nvPr/>
            </p:nvSpPr>
            <p:spPr>
              <a:xfrm>
                <a:off x="255062" y="3635439"/>
                <a:ext cx="1522276" cy="258428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651" name="矩形: 圆角 2650">
                <a:extLst>
                  <a:ext uri="{FF2B5EF4-FFF2-40B4-BE49-F238E27FC236}">
                    <a16:creationId xmlns:a16="http://schemas.microsoft.com/office/drawing/2014/main" id="{9C00A1F0-BEF4-768D-C837-ABDF1E763657}"/>
                  </a:ext>
                </a:extLst>
              </p:cNvPr>
              <p:cNvSpPr/>
              <p:nvPr/>
            </p:nvSpPr>
            <p:spPr>
              <a:xfrm>
                <a:off x="310541" y="3714842"/>
                <a:ext cx="1405204" cy="118939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2652" name="组合 2651">
                <a:extLst>
                  <a:ext uri="{FF2B5EF4-FFF2-40B4-BE49-F238E27FC236}">
                    <a16:creationId xmlns:a16="http://schemas.microsoft.com/office/drawing/2014/main" id="{BA4D3B63-7FAA-CA84-37E8-A80D0EA8FBBC}"/>
                  </a:ext>
                </a:extLst>
              </p:cNvPr>
              <p:cNvGrpSpPr/>
              <p:nvPr/>
            </p:nvGrpSpPr>
            <p:grpSpPr>
              <a:xfrm>
                <a:off x="370758" y="3802062"/>
                <a:ext cx="1284719" cy="1014953"/>
                <a:chOff x="782034" y="2046989"/>
                <a:chExt cx="2772420" cy="2266790"/>
              </a:xfrm>
            </p:grpSpPr>
            <p:sp>
              <p:nvSpPr>
                <p:cNvPr id="2653" name="椭圆 2652">
                  <a:extLst>
                    <a:ext uri="{FF2B5EF4-FFF2-40B4-BE49-F238E27FC236}">
                      <a16:creationId xmlns:a16="http://schemas.microsoft.com/office/drawing/2014/main" id="{B1116FA3-9ACC-F6AF-9047-52958B42DEAD}"/>
                    </a:ext>
                  </a:extLst>
                </p:cNvPr>
                <p:cNvSpPr/>
                <p:nvPr/>
              </p:nvSpPr>
              <p:spPr>
                <a:xfrm>
                  <a:off x="782034" y="237227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54" name="椭圆 2653">
                  <a:extLst>
                    <a:ext uri="{FF2B5EF4-FFF2-40B4-BE49-F238E27FC236}">
                      <a16:creationId xmlns:a16="http://schemas.microsoft.com/office/drawing/2014/main" id="{29F9C247-0937-435E-A371-4E1D3E0E6FFC}"/>
                    </a:ext>
                  </a:extLst>
                </p:cNvPr>
                <p:cNvSpPr/>
                <p:nvPr/>
              </p:nvSpPr>
              <p:spPr>
                <a:xfrm>
                  <a:off x="782034" y="302029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55" name="椭圆 2654">
                  <a:extLst>
                    <a:ext uri="{FF2B5EF4-FFF2-40B4-BE49-F238E27FC236}">
                      <a16:creationId xmlns:a16="http://schemas.microsoft.com/office/drawing/2014/main" id="{D80E569D-CD21-F96F-DE57-B84865E25AFC}"/>
                    </a:ext>
                  </a:extLst>
                </p:cNvPr>
                <p:cNvSpPr/>
                <p:nvPr/>
              </p:nvSpPr>
              <p:spPr>
                <a:xfrm>
                  <a:off x="796121" y="3668320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56" name="椭圆 2655">
                  <a:extLst>
                    <a:ext uri="{FF2B5EF4-FFF2-40B4-BE49-F238E27FC236}">
                      <a16:creationId xmlns:a16="http://schemas.microsoft.com/office/drawing/2014/main" id="{285EE0F1-8F39-21D5-8772-1774C55D5A31}"/>
                    </a:ext>
                  </a:extLst>
                </p:cNvPr>
                <p:cNvSpPr/>
                <p:nvPr/>
              </p:nvSpPr>
              <p:spPr>
                <a:xfrm>
                  <a:off x="1593083" y="204698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57" name="椭圆 2656">
                  <a:extLst>
                    <a:ext uri="{FF2B5EF4-FFF2-40B4-BE49-F238E27FC236}">
                      <a16:creationId xmlns:a16="http://schemas.microsoft.com/office/drawing/2014/main" id="{9C68F5C5-EB49-CBDD-3876-5CC87571F7AE}"/>
                    </a:ext>
                  </a:extLst>
                </p:cNvPr>
                <p:cNvSpPr/>
                <p:nvPr/>
              </p:nvSpPr>
              <p:spPr>
                <a:xfrm>
                  <a:off x="1593083" y="269500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/>
                </a:p>
              </p:txBody>
            </p:sp>
            <p:sp>
              <p:nvSpPr>
                <p:cNvPr id="2658" name="椭圆 2657">
                  <a:extLst>
                    <a:ext uri="{FF2B5EF4-FFF2-40B4-BE49-F238E27FC236}">
                      <a16:creationId xmlns:a16="http://schemas.microsoft.com/office/drawing/2014/main" id="{927F92C2-A8EF-79C7-17CE-C498544DF3D6}"/>
                    </a:ext>
                  </a:extLst>
                </p:cNvPr>
                <p:cNvSpPr/>
                <p:nvPr/>
              </p:nvSpPr>
              <p:spPr>
                <a:xfrm>
                  <a:off x="1587919" y="334302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59" name="椭圆 2658">
                  <a:extLst>
                    <a:ext uri="{FF2B5EF4-FFF2-40B4-BE49-F238E27FC236}">
                      <a16:creationId xmlns:a16="http://schemas.microsoft.com/office/drawing/2014/main" id="{CBDD0622-1AD4-2904-AC74-4C2D76030EDE}"/>
                    </a:ext>
                  </a:extLst>
                </p:cNvPr>
                <p:cNvSpPr/>
                <p:nvPr/>
              </p:nvSpPr>
              <p:spPr>
                <a:xfrm>
                  <a:off x="1587919" y="399104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0" name="椭圆 2659">
                  <a:extLst>
                    <a:ext uri="{FF2B5EF4-FFF2-40B4-BE49-F238E27FC236}">
                      <a16:creationId xmlns:a16="http://schemas.microsoft.com/office/drawing/2014/main" id="{BE3EE3D3-EBA4-F29F-55E1-11D27CE8EFF8}"/>
                    </a:ext>
                  </a:extLst>
                </p:cNvPr>
                <p:cNvSpPr/>
                <p:nvPr/>
              </p:nvSpPr>
              <p:spPr>
                <a:xfrm>
                  <a:off x="2409296" y="204698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1" name="椭圆 2660">
                  <a:extLst>
                    <a:ext uri="{FF2B5EF4-FFF2-40B4-BE49-F238E27FC236}">
                      <a16:creationId xmlns:a16="http://schemas.microsoft.com/office/drawing/2014/main" id="{EF3A1C57-DBC9-A218-7420-187D7BD56BB3}"/>
                    </a:ext>
                  </a:extLst>
                </p:cNvPr>
                <p:cNvSpPr/>
                <p:nvPr/>
              </p:nvSpPr>
              <p:spPr>
                <a:xfrm>
                  <a:off x="2409296" y="269500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2" name="椭圆 2661">
                  <a:extLst>
                    <a:ext uri="{FF2B5EF4-FFF2-40B4-BE49-F238E27FC236}">
                      <a16:creationId xmlns:a16="http://schemas.microsoft.com/office/drawing/2014/main" id="{211E83E8-06DE-1159-4E37-89AFA64A6FC4}"/>
                    </a:ext>
                  </a:extLst>
                </p:cNvPr>
                <p:cNvSpPr/>
                <p:nvPr/>
              </p:nvSpPr>
              <p:spPr>
                <a:xfrm>
                  <a:off x="2404132" y="334302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3" name="椭圆 2662">
                  <a:extLst>
                    <a:ext uri="{FF2B5EF4-FFF2-40B4-BE49-F238E27FC236}">
                      <a16:creationId xmlns:a16="http://schemas.microsoft.com/office/drawing/2014/main" id="{C7B0E832-6137-A0D5-81A5-FCF06715DB97}"/>
                    </a:ext>
                  </a:extLst>
                </p:cNvPr>
                <p:cNvSpPr/>
                <p:nvPr/>
              </p:nvSpPr>
              <p:spPr>
                <a:xfrm>
                  <a:off x="2404132" y="399104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4" name="椭圆 2663">
                  <a:extLst>
                    <a:ext uri="{FF2B5EF4-FFF2-40B4-BE49-F238E27FC236}">
                      <a16:creationId xmlns:a16="http://schemas.microsoft.com/office/drawing/2014/main" id="{CDF6697D-0DB7-A194-E484-2BDD8F0BB648}"/>
                    </a:ext>
                  </a:extLst>
                </p:cNvPr>
                <p:cNvSpPr/>
                <p:nvPr/>
              </p:nvSpPr>
              <p:spPr>
                <a:xfrm>
                  <a:off x="3217637" y="236971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5" name="椭圆 2664">
                  <a:extLst>
                    <a:ext uri="{FF2B5EF4-FFF2-40B4-BE49-F238E27FC236}">
                      <a16:creationId xmlns:a16="http://schemas.microsoft.com/office/drawing/2014/main" id="{65C4117A-5A96-3CEC-4B75-83617969DB09}"/>
                    </a:ext>
                  </a:extLst>
                </p:cNvPr>
                <p:cNvSpPr/>
                <p:nvPr/>
              </p:nvSpPr>
              <p:spPr>
                <a:xfrm>
                  <a:off x="3217637" y="301773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666" name="椭圆 2665">
                  <a:extLst>
                    <a:ext uri="{FF2B5EF4-FFF2-40B4-BE49-F238E27FC236}">
                      <a16:creationId xmlns:a16="http://schemas.microsoft.com/office/drawing/2014/main" id="{42E1894A-453A-F83A-FF1E-95DBDFCE03CD}"/>
                    </a:ext>
                  </a:extLst>
                </p:cNvPr>
                <p:cNvSpPr/>
                <p:nvPr/>
              </p:nvSpPr>
              <p:spPr>
                <a:xfrm>
                  <a:off x="3231724" y="3665760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2667" name="直接连接符 2666">
                  <a:extLst>
                    <a:ext uri="{FF2B5EF4-FFF2-40B4-BE49-F238E27FC236}">
                      <a16:creationId xmlns:a16="http://schemas.microsoft.com/office/drawing/2014/main" id="{66E71E31-74FD-7096-8645-79C27480216D}"/>
                    </a:ext>
                  </a:extLst>
                </p:cNvPr>
                <p:cNvCxnSpPr>
                  <a:cxnSpLocks/>
                  <a:stCxn id="2653" idx="7"/>
                  <a:endCxn id="2656" idx="2"/>
                </p:cNvCxnSpPr>
                <p:nvPr/>
              </p:nvCxnSpPr>
              <p:spPr>
                <a:xfrm flipV="1">
                  <a:off x="1057501" y="220835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直接连接符 2667">
                  <a:extLst>
                    <a:ext uri="{FF2B5EF4-FFF2-40B4-BE49-F238E27FC236}">
                      <a16:creationId xmlns:a16="http://schemas.microsoft.com/office/drawing/2014/main" id="{0A0F5E00-66DB-D587-E4B2-A0286E331BD9}"/>
                    </a:ext>
                  </a:extLst>
                </p:cNvPr>
                <p:cNvCxnSpPr>
                  <a:cxnSpLocks/>
                  <a:stCxn id="2653" idx="6"/>
                  <a:endCxn id="2657" idx="1"/>
                </p:cNvCxnSpPr>
                <p:nvPr/>
              </p:nvCxnSpPr>
              <p:spPr>
                <a:xfrm>
                  <a:off x="1104764" y="2533644"/>
                  <a:ext cx="535582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9" name="直接连接符 2668">
                  <a:extLst>
                    <a:ext uri="{FF2B5EF4-FFF2-40B4-BE49-F238E27FC236}">
                      <a16:creationId xmlns:a16="http://schemas.microsoft.com/office/drawing/2014/main" id="{23B09B21-5364-FE5D-CD81-017FA4FB0390}"/>
                    </a:ext>
                  </a:extLst>
                </p:cNvPr>
                <p:cNvCxnSpPr>
                  <a:cxnSpLocks/>
                  <a:stCxn id="2653" idx="5"/>
                  <a:endCxn id="2658" idx="1"/>
                </p:cNvCxnSpPr>
                <p:nvPr/>
              </p:nvCxnSpPr>
              <p:spPr>
                <a:xfrm>
                  <a:off x="1057501" y="264774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0" name="直接连接符 2669">
                  <a:extLst>
                    <a:ext uri="{FF2B5EF4-FFF2-40B4-BE49-F238E27FC236}">
                      <a16:creationId xmlns:a16="http://schemas.microsoft.com/office/drawing/2014/main" id="{49A96678-B70E-9A85-6BF4-5C9A3BF49855}"/>
                    </a:ext>
                  </a:extLst>
                </p:cNvPr>
                <p:cNvCxnSpPr>
                  <a:cxnSpLocks/>
                  <a:stCxn id="2654" idx="7"/>
                  <a:endCxn id="2656" idx="3"/>
                </p:cNvCxnSpPr>
                <p:nvPr/>
              </p:nvCxnSpPr>
              <p:spPr>
                <a:xfrm flipV="1">
                  <a:off x="1057501" y="2322456"/>
                  <a:ext cx="582845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1" name="直接连接符 2670">
                  <a:extLst>
                    <a:ext uri="{FF2B5EF4-FFF2-40B4-BE49-F238E27FC236}">
                      <a16:creationId xmlns:a16="http://schemas.microsoft.com/office/drawing/2014/main" id="{F91F804D-B3C0-F212-43B3-05BFCEF1ACB9}"/>
                    </a:ext>
                  </a:extLst>
                </p:cNvPr>
                <p:cNvCxnSpPr>
                  <a:cxnSpLocks/>
                  <a:stCxn id="2654" idx="7"/>
                  <a:endCxn id="2657" idx="2"/>
                </p:cNvCxnSpPr>
                <p:nvPr/>
              </p:nvCxnSpPr>
              <p:spPr>
                <a:xfrm flipV="1">
                  <a:off x="1057501" y="285637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2" name="直接连接符 2671">
                  <a:extLst>
                    <a:ext uri="{FF2B5EF4-FFF2-40B4-BE49-F238E27FC236}">
                      <a16:creationId xmlns:a16="http://schemas.microsoft.com/office/drawing/2014/main" id="{03FD555F-4D89-70BD-D74C-2B42190096E1}"/>
                    </a:ext>
                  </a:extLst>
                </p:cNvPr>
                <p:cNvCxnSpPr>
                  <a:cxnSpLocks/>
                  <a:stCxn id="2654" idx="5"/>
                  <a:endCxn id="2658" idx="2"/>
                </p:cNvCxnSpPr>
                <p:nvPr/>
              </p:nvCxnSpPr>
              <p:spPr>
                <a:xfrm>
                  <a:off x="1057501" y="3295766"/>
                  <a:ext cx="530418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3" name="直接连接符 2672">
                  <a:extLst>
                    <a:ext uri="{FF2B5EF4-FFF2-40B4-BE49-F238E27FC236}">
                      <a16:creationId xmlns:a16="http://schemas.microsoft.com/office/drawing/2014/main" id="{322AF661-6D09-EF12-39EB-431BA8B2F8C0}"/>
                    </a:ext>
                  </a:extLst>
                </p:cNvPr>
                <p:cNvCxnSpPr>
                  <a:cxnSpLocks/>
                  <a:stCxn id="2654" idx="5"/>
                  <a:endCxn id="2659" idx="1"/>
                </p:cNvCxnSpPr>
                <p:nvPr/>
              </p:nvCxnSpPr>
              <p:spPr>
                <a:xfrm>
                  <a:off x="1057501" y="329576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4" name="直接连接符 2673">
                  <a:extLst>
                    <a:ext uri="{FF2B5EF4-FFF2-40B4-BE49-F238E27FC236}">
                      <a16:creationId xmlns:a16="http://schemas.microsoft.com/office/drawing/2014/main" id="{16A17D03-6DF5-0084-2E8C-FF92CF51A72C}"/>
                    </a:ext>
                  </a:extLst>
                </p:cNvPr>
                <p:cNvCxnSpPr>
                  <a:cxnSpLocks/>
                  <a:stCxn id="2655" idx="7"/>
                  <a:endCxn id="2657" idx="3"/>
                </p:cNvCxnSpPr>
                <p:nvPr/>
              </p:nvCxnSpPr>
              <p:spPr>
                <a:xfrm flipV="1">
                  <a:off x="1071588" y="2970476"/>
                  <a:ext cx="568758" cy="7451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5" name="直接连接符 2674">
                  <a:extLst>
                    <a:ext uri="{FF2B5EF4-FFF2-40B4-BE49-F238E27FC236}">
                      <a16:creationId xmlns:a16="http://schemas.microsoft.com/office/drawing/2014/main" id="{F3181C8E-8BE2-F1E0-DC4D-7AE67BCA3129}"/>
                    </a:ext>
                  </a:extLst>
                </p:cNvPr>
                <p:cNvCxnSpPr>
                  <a:cxnSpLocks/>
                  <a:stCxn id="2655" idx="6"/>
                  <a:endCxn id="2658" idx="3"/>
                </p:cNvCxnSpPr>
                <p:nvPr/>
              </p:nvCxnSpPr>
              <p:spPr>
                <a:xfrm flipV="1">
                  <a:off x="1118851" y="3618496"/>
                  <a:ext cx="516331" cy="2111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6" name="直接连接符 2675">
                  <a:extLst>
                    <a:ext uri="{FF2B5EF4-FFF2-40B4-BE49-F238E27FC236}">
                      <a16:creationId xmlns:a16="http://schemas.microsoft.com/office/drawing/2014/main" id="{91B93779-140C-63FC-3950-13601D38758E}"/>
                    </a:ext>
                  </a:extLst>
                </p:cNvPr>
                <p:cNvCxnSpPr>
                  <a:cxnSpLocks/>
                  <a:stCxn id="2655" idx="5"/>
                  <a:endCxn id="2659" idx="2"/>
                </p:cNvCxnSpPr>
                <p:nvPr/>
              </p:nvCxnSpPr>
              <p:spPr>
                <a:xfrm>
                  <a:off x="1071588" y="3943787"/>
                  <a:ext cx="516331" cy="208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7" name="直接连接符 2676">
                  <a:extLst>
                    <a:ext uri="{FF2B5EF4-FFF2-40B4-BE49-F238E27FC236}">
                      <a16:creationId xmlns:a16="http://schemas.microsoft.com/office/drawing/2014/main" id="{3A2DF101-C664-6309-E19B-9B154C6F9E6D}"/>
                    </a:ext>
                  </a:extLst>
                </p:cNvPr>
                <p:cNvCxnSpPr>
                  <a:cxnSpLocks/>
                  <a:stCxn id="2656" idx="6"/>
                  <a:endCxn id="2660" idx="2"/>
                </p:cNvCxnSpPr>
                <p:nvPr/>
              </p:nvCxnSpPr>
              <p:spPr>
                <a:xfrm>
                  <a:off x="1915813" y="2208354"/>
                  <a:ext cx="49348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8" name="直接连接符 2677">
                  <a:extLst>
                    <a:ext uri="{FF2B5EF4-FFF2-40B4-BE49-F238E27FC236}">
                      <a16:creationId xmlns:a16="http://schemas.microsoft.com/office/drawing/2014/main" id="{33BE6652-2D5B-4708-7701-F2225185B07B}"/>
                    </a:ext>
                  </a:extLst>
                </p:cNvPr>
                <p:cNvCxnSpPr>
                  <a:cxnSpLocks/>
                  <a:endCxn id="2661" idx="2"/>
                </p:cNvCxnSpPr>
                <p:nvPr/>
              </p:nvCxnSpPr>
              <p:spPr>
                <a:xfrm>
                  <a:off x="1910649" y="285637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9" name="直接连接符 2678">
                  <a:extLst>
                    <a:ext uri="{FF2B5EF4-FFF2-40B4-BE49-F238E27FC236}">
                      <a16:creationId xmlns:a16="http://schemas.microsoft.com/office/drawing/2014/main" id="{3F9AF977-48CA-D47C-E78E-873B11D46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35012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0" name="直接连接符 2679">
                  <a:extLst>
                    <a:ext uri="{FF2B5EF4-FFF2-40B4-BE49-F238E27FC236}">
                      <a16:creationId xmlns:a16="http://schemas.microsoft.com/office/drawing/2014/main" id="{38C0BDC9-3F29-2F93-8E96-87DE1C4D15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41524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1" name="直接连接符 2680">
                  <a:extLst>
                    <a:ext uri="{FF2B5EF4-FFF2-40B4-BE49-F238E27FC236}">
                      <a16:creationId xmlns:a16="http://schemas.microsoft.com/office/drawing/2014/main" id="{EA7686CE-CF4A-AA82-A1F3-2E05A4C67F90}"/>
                    </a:ext>
                  </a:extLst>
                </p:cNvPr>
                <p:cNvCxnSpPr>
                  <a:cxnSpLocks/>
                  <a:endCxn id="2666" idx="3"/>
                </p:cNvCxnSpPr>
                <p:nvPr/>
              </p:nvCxnSpPr>
              <p:spPr>
                <a:xfrm flipV="1">
                  <a:off x="2733077" y="3941227"/>
                  <a:ext cx="545910" cy="2111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直接连接符 2681">
                  <a:extLst>
                    <a:ext uri="{FF2B5EF4-FFF2-40B4-BE49-F238E27FC236}">
                      <a16:creationId xmlns:a16="http://schemas.microsoft.com/office/drawing/2014/main" id="{A28F7E10-DA5B-EEFC-E3C5-14B70ABC15CE}"/>
                    </a:ext>
                  </a:extLst>
                </p:cNvPr>
                <p:cNvCxnSpPr>
                  <a:cxnSpLocks/>
                  <a:stCxn id="2663" idx="7"/>
                  <a:endCxn id="2665" idx="3"/>
                </p:cNvCxnSpPr>
                <p:nvPr/>
              </p:nvCxnSpPr>
              <p:spPr>
                <a:xfrm flipV="1">
                  <a:off x="2679599" y="329320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3" name="直接连接符 2682">
                  <a:extLst>
                    <a:ext uri="{FF2B5EF4-FFF2-40B4-BE49-F238E27FC236}">
                      <a16:creationId xmlns:a16="http://schemas.microsoft.com/office/drawing/2014/main" id="{4799C8DC-39DE-FB4B-2C67-0477C20B971C}"/>
                    </a:ext>
                  </a:extLst>
                </p:cNvPr>
                <p:cNvCxnSpPr>
                  <a:cxnSpLocks/>
                  <a:stCxn id="2660" idx="6"/>
                  <a:endCxn id="2664" idx="1"/>
                </p:cNvCxnSpPr>
                <p:nvPr/>
              </p:nvCxnSpPr>
              <p:spPr>
                <a:xfrm>
                  <a:off x="2732026" y="220835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4" name="直接连接符 2683">
                  <a:extLst>
                    <a:ext uri="{FF2B5EF4-FFF2-40B4-BE49-F238E27FC236}">
                      <a16:creationId xmlns:a16="http://schemas.microsoft.com/office/drawing/2014/main" id="{EEBF1A70-A932-FC01-74B8-81DFCEB516E2}"/>
                    </a:ext>
                  </a:extLst>
                </p:cNvPr>
                <p:cNvCxnSpPr>
                  <a:cxnSpLocks/>
                  <a:stCxn id="2661" idx="7"/>
                  <a:endCxn id="2664" idx="2"/>
                </p:cNvCxnSpPr>
                <p:nvPr/>
              </p:nvCxnSpPr>
              <p:spPr>
                <a:xfrm flipV="1">
                  <a:off x="2684763" y="2531084"/>
                  <a:ext cx="532874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5" name="直接连接符 2684">
                  <a:extLst>
                    <a:ext uri="{FF2B5EF4-FFF2-40B4-BE49-F238E27FC236}">
                      <a16:creationId xmlns:a16="http://schemas.microsoft.com/office/drawing/2014/main" id="{3C8F81C3-CA76-8799-1FA2-A02E0398225D}"/>
                    </a:ext>
                  </a:extLst>
                </p:cNvPr>
                <p:cNvCxnSpPr>
                  <a:cxnSpLocks/>
                  <a:stCxn id="2662" idx="7"/>
                  <a:endCxn id="2664" idx="3"/>
                </p:cNvCxnSpPr>
                <p:nvPr/>
              </p:nvCxnSpPr>
              <p:spPr>
                <a:xfrm flipV="1">
                  <a:off x="2679599" y="264518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6" name="直接连接符 2685">
                  <a:extLst>
                    <a:ext uri="{FF2B5EF4-FFF2-40B4-BE49-F238E27FC236}">
                      <a16:creationId xmlns:a16="http://schemas.microsoft.com/office/drawing/2014/main" id="{01254FDE-C3DB-FCAE-A360-4CA4C1AA7480}"/>
                    </a:ext>
                  </a:extLst>
                </p:cNvPr>
                <p:cNvCxnSpPr>
                  <a:cxnSpLocks/>
                  <a:stCxn id="2657" idx="7"/>
                  <a:endCxn id="2660" idx="3"/>
                </p:cNvCxnSpPr>
                <p:nvPr/>
              </p:nvCxnSpPr>
              <p:spPr>
                <a:xfrm flipV="1"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7" name="直接连接符 2686">
                  <a:extLst>
                    <a:ext uri="{FF2B5EF4-FFF2-40B4-BE49-F238E27FC236}">
                      <a16:creationId xmlns:a16="http://schemas.microsoft.com/office/drawing/2014/main" id="{09BEC8A7-DE20-8A60-6D62-1810FC4822D2}"/>
                    </a:ext>
                  </a:extLst>
                </p:cNvPr>
                <p:cNvCxnSpPr>
                  <a:cxnSpLocks/>
                  <a:stCxn id="2656" idx="5"/>
                  <a:endCxn id="2661" idx="1"/>
                </p:cNvCxnSpPr>
                <p:nvPr/>
              </p:nvCxnSpPr>
              <p:spPr>
                <a:xfrm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8" name="直接连接符 2687">
                  <a:extLst>
                    <a:ext uri="{FF2B5EF4-FFF2-40B4-BE49-F238E27FC236}">
                      <a16:creationId xmlns:a16="http://schemas.microsoft.com/office/drawing/2014/main" id="{568F9DE2-A837-F9A7-0C0F-8A0EE7276D9C}"/>
                    </a:ext>
                  </a:extLst>
                </p:cNvPr>
                <p:cNvCxnSpPr>
                  <a:cxnSpLocks/>
                  <a:stCxn id="2657" idx="5"/>
                  <a:endCxn id="2662" idx="1"/>
                </p:cNvCxnSpPr>
                <p:nvPr/>
              </p:nvCxnSpPr>
              <p:spPr>
                <a:xfrm>
                  <a:off x="1868550" y="2970476"/>
                  <a:ext cx="582845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9" name="直接连接符 2688">
                  <a:extLst>
                    <a:ext uri="{FF2B5EF4-FFF2-40B4-BE49-F238E27FC236}">
                      <a16:creationId xmlns:a16="http://schemas.microsoft.com/office/drawing/2014/main" id="{B328989D-6ABF-641D-9348-F4C960A654E3}"/>
                    </a:ext>
                  </a:extLst>
                </p:cNvPr>
                <p:cNvCxnSpPr>
                  <a:cxnSpLocks/>
                  <a:stCxn id="2658" idx="7"/>
                  <a:endCxn id="2661" idx="3"/>
                </p:cNvCxnSpPr>
                <p:nvPr/>
              </p:nvCxnSpPr>
              <p:spPr>
                <a:xfrm flipV="1">
                  <a:off x="1863386" y="2970476"/>
                  <a:ext cx="593173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0" name="直接连接符 2689">
                  <a:extLst>
                    <a:ext uri="{FF2B5EF4-FFF2-40B4-BE49-F238E27FC236}">
                      <a16:creationId xmlns:a16="http://schemas.microsoft.com/office/drawing/2014/main" id="{EF216C17-D5B6-290E-3B7A-2EE5B7EF6A05}"/>
                    </a:ext>
                  </a:extLst>
                </p:cNvPr>
                <p:cNvCxnSpPr>
                  <a:cxnSpLocks/>
                  <a:stCxn id="2658" idx="5"/>
                  <a:endCxn id="2663" idx="1"/>
                </p:cNvCxnSpPr>
                <p:nvPr/>
              </p:nvCxnSpPr>
              <p:spPr>
                <a:xfrm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1" name="直接连接符 2690">
                  <a:extLst>
                    <a:ext uri="{FF2B5EF4-FFF2-40B4-BE49-F238E27FC236}">
                      <a16:creationId xmlns:a16="http://schemas.microsoft.com/office/drawing/2014/main" id="{8E419D07-E92B-7882-339C-BF8A5CD37D01}"/>
                    </a:ext>
                  </a:extLst>
                </p:cNvPr>
                <p:cNvCxnSpPr>
                  <a:cxnSpLocks/>
                  <a:stCxn id="2659" idx="7"/>
                  <a:endCxn id="2662" idx="3"/>
                </p:cNvCxnSpPr>
                <p:nvPr/>
              </p:nvCxnSpPr>
              <p:spPr>
                <a:xfrm flipV="1"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2" name="直接连接符 2691">
                  <a:extLst>
                    <a:ext uri="{FF2B5EF4-FFF2-40B4-BE49-F238E27FC236}">
                      <a16:creationId xmlns:a16="http://schemas.microsoft.com/office/drawing/2014/main" id="{F6F6A025-B4AB-0AAD-0181-A740F1374AC0}"/>
                    </a:ext>
                  </a:extLst>
                </p:cNvPr>
                <p:cNvCxnSpPr>
                  <a:cxnSpLocks/>
                  <a:stCxn id="2661" idx="6"/>
                  <a:endCxn id="2665" idx="1"/>
                </p:cNvCxnSpPr>
                <p:nvPr/>
              </p:nvCxnSpPr>
              <p:spPr>
                <a:xfrm>
                  <a:off x="2732026" y="285637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3" name="直接连接符 2692">
                  <a:extLst>
                    <a:ext uri="{FF2B5EF4-FFF2-40B4-BE49-F238E27FC236}">
                      <a16:creationId xmlns:a16="http://schemas.microsoft.com/office/drawing/2014/main" id="{1E986FD0-AE33-2954-720D-F085F86BCBE7}"/>
                    </a:ext>
                  </a:extLst>
                </p:cNvPr>
                <p:cNvCxnSpPr>
                  <a:cxnSpLocks/>
                  <a:stCxn id="2662" idx="6"/>
                  <a:endCxn id="2665" idx="3"/>
                </p:cNvCxnSpPr>
                <p:nvPr/>
              </p:nvCxnSpPr>
              <p:spPr>
                <a:xfrm flipV="1">
                  <a:off x="2726862" y="3293206"/>
                  <a:ext cx="538038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4" name="直接连接符 2693">
                  <a:extLst>
                    <a:ext uri="{FF2B5EF4-FFF2-40B4-BE49-F238E27FC236}">
                      <a16:creationId xmlns:a16="http://schemas.microsoft.com/office/drawing/2014/main" id="{2D288CBF-5A50-00D7-EFCB-88BE141A020B}"/>
                    </a:ext>
                  </a:extLst>
                </p:cNvPr>
                <p:cNvCxnSpPr>
                  <a:cxnSpLocks/>
                  <a:stCxn id="2662" idx="5"/>
                  <a:endCxn id="2666" idx="2"/>
                </p:cNvCxnSpPr>
                <p:nvPr/>
              </p:nvCxnSpPr>
              <p:spPr>
                <a:xfrm>
                  <a:off x="2679599" y="3618496"/>
                  <a:ext cx="552125" cy="2086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5" name="直接连接符 2694">
                  <a:extLst>
                    <a:ext uri="{FF2B5EF4-FFF2-40B4-BE49-F238E27FC236}">
                      <a16:creationId xmlns:a16="http://schemas.microsoft.com/office/drawing/2014/main" id="{4A56D3C4-5427-437B-A000-835E3BC9D586}"/>
                    </a:ext>
                  </a:extLst>
                </p:cNvPr>
                <p:cNvCxnSpPr>
                  <a:cxnSpLocks/>
                  <a:stCxn id="2660" idx="5"/>
                  <a:endCxn id="2665" idx="1"/>
                </p:cNvCxnSpPr>
                <p:nvPr/>
              </p:nvCxnSpPr>
              <p:spPr>
                <a:xfrm>
                  <a:off x="2684763" y="2322456"/>
                  <a:ext cx="580137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6" name="直接连接符 2695">
                  <a:extLst>
                    <a:ext uri="{FF2B5EF4-FFF2-40B4-BE49-F238E27FC236}">
                      <a16:creationId xmlns:a16="http://schemas.microsoft.com/office/drawing/2014/main" id="{15E12073-FFAE-1696-F74F-E7ECB8EFA358}"/>
                    </a:ext>
                  </a:extLst>
                </p:cNvPr>
                <p:cNvCxnSpPr>
                  <a:cxnSpLocks/>
                  <a:stCxn id="2661" idx="5"/>
                  <a:endCxn id="2666" idx="1"/>
                </p:cNvCxnSpPr>
                <p:nvPr/>
              </p:nvCxnSpPr>
              <p:spPr>
                <a:xfrm>
                  <a:off x="2684763" y="2970476"/>
                  <a:ext cx="594224" cy="7425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48" name="文本框 2647">
              <a:extLst>
                <a:ext uri="{FF2B5EF4-FFF2-40B4-BE49-F238E27FC236}">
                  <a16:creationId xmlns:a16="http://schemas.microsoft.com/office/drawing/2014/main" id="{CEDB4BD2-7A4F-C5AC-BA6E-62746DFE2A9E}"/>
                </a:ext>
              </a:extLst>
            </p:cNvPr>
            <p:cNvSpPr txBox="1"/>
            <p:nvPr/>
          </p:nvSpPr>
          <p:spPr>
            <a:xfrm>
              <a:off x="2535222" y="2142881"/>
              <a:ext cx="1287677" cy="529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2697" name="组合 2696">
            <a:extLst>
              <a:ext uri="{FF2B5EF4-FFF2-40B4-BE49-F238E27FC236}">
                <a16:creationId xmlns:a16="http://schemas.microsoft.com/office/drawing/2014/main" id="{A4EE50E1-D1D1-BE83-A6B2-FFE6C5EADC50}"/>
              </a:ext>
            </a:extLst>
          </p:cNvPr>
          <p:cNvGrpSpPr/>
          <p:nvPr/>
        </p:nvGrpSpPr>
        <p:grpSpPr>
          <a:xfrm>
            <a:off x="815765" y="3951716"/>
            <a:ext cx="1327378" cy="2321854"/>
            <a:chOff x="2388005" y="9562"/>
            <a:chExt cx="1522276" cy="2662770"/>
          </a:xfrm>
        </p:grpSpPr>
        <p:grpSp>
          <p:nvGrpSpPr>
            <p:cNvPr id="2698" name="组合 2697">
              <a:extLst>
                <a:ext uri="{FF2B5EF4-FFF2-40B4-BE49-F238E27FC236}">
                  <a16:creationId xmlns:a16="http://schemas.microsoft.com/office/drawing/2014/main" id="{3E41E940-CF7A-6242-7E0F-779089B87004}"/>
                </a:ext>
              </a:extLst>
            </p:cNvPr>
            <p:cNvGrpSpPr/>
            <p:nvPr/>
          </p:nvGrpSpPr>
          <p:grpSpPr>
            <a:xfrm>
              <a:off x="2388005" y="9562"/>
              <a:ext cx="1522276" cy="2584288"/>
              <a:chOff x="255062" y="3635439"/>
              <a:chExt cx="1522276" cy="2584288"/>
            </a:xfrm>
          </p:grpSpPr>
          <p:pic>
            <p:nvPicPr>
              <p:cNvPr id="2700" name="Picture 4">
                <a:extLst>
                  <a:ext uri="{FF2B5EF4-FFF2-40B4-BE49-F238E27FC236}">
                    <a16:creationId xmlns:a16="http://schemas.microsoft.com/office/drawing/2014/main" id="{482CEA47-431A-2989-3B7B-E3DB3EEF3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08252" y="4701294"/>
                <a:ext cx="1431019" cy="1417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01" name="矩形: 圆角 2700">
                <a:extLst>
                  <a:ext uri="{FF2B5EF4-FFF2-40B4-BE49-F238E27FC236}">
                    <a16:creationId xmlns:a16="http://schemas.microsoft.com/office/drawing/2014/main" id="{1734B10E-9F7E-2AFB-144B-148A368A17FE}"/>
                  </a:ext>
                </a:extLst>
              </p:cNvPr>
              <p:cNvSpPr/>
              <p:nvPr/>
            </p:nvSpPr>
            <p:spPr>
              <a:xfrm>
                <a:off x="255062" y="3635439"/>
                <a:ext cx="1522276" cy="258428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702" name="矩形: 圆角 2701">
                <a:extLst>
                  <a:ext uri="{FF2B5EF4-FFF2-40B4-BE49-F238E27FC236}">
                    <a16:creationId xmlns:a16="http://schemas.microsoft.com/office/drawing/2014/main" id="{DFE8F56F-6879-F485-6F9B-0E38EAD2A125}"/>
                  </a:ext>
                </a:extLst>
              </p:cNvPr>
              <p:cNvSpPr/>
              <p:nvPr/>
            </p:nvSpPr>
            <p:spPr>
              <a:xfrm>
                <a:off x="310541" y="3714842"/>
                <a:ext cx="1405204" cy="118939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2703" name="组合 2702">
                <a:extLst>
                  <a:ext uri="{FF2B5EF4-FFF2-40B4-BE49-F238E27FC236}">
                    <a16:creationId xmlns:a16="http://schemas.microsoft.com/office/drawing/2014/main" id="{D067C129-ADC5-5DBC-DBB8-ADF2012CE920}"/>
                  </a:ext>
                </a:extLst>
              </p:cNvPr>
              <p:cNvGrpSpPr/>
              <p:nvPr/>
            </p:nvGrpSpPr>
            <p:grpSpPr>
              <a:xfrm>
                <a:off x="370758" y="3802062"/>
                <a:ext cx="1284719" cy="1014953"/>
                <a:chOff x="782034" y="2046989"/>
                <a:chExt cx="2772420" cy="2266790"/>
              </a:xfrm>
            </p:grpSpPr>
            <p:sp>
              <p:nvSpPr>
                <p:cNvPr id="2704" name="椭圆 2703">
                  <a:extLst>
                    <a:ext uri="{FF2B5EF4-FFF2-40B4-BE49-F238E27FC236}">
                      <a16:creationId xmlns:a16="http://schemas.microsoft.com/office/drawing/2014/main" id="{6F9094B5-B47D-BF0C-3783-0E318668A1A3}"/>
                    </a:ext>
                  </a:extLst>
                </p:cNvPr>
                <p:cNvSpPr/>
                <p:nvPr/>
              </p:nvSpPr>
              <p:spPr>
                <a:xfrm>
                  <a:off x="782034" y="237227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05" name="椭圆 2704">
                  <a:extLst>
                    <a:ext uri="{FF2B5EF4-FFF2-40B4-BE49-F238E27FC236}">
                      <a16:creationId xmlns:a16="http://schemas.microsoft.com/office/drawing/2014/main" id="{A92834C7-DE36-71D5-CD0F-FF64993748B6}"/>
                    </a:ext>
                  </a:extLst>
                </p:cNvPr>
                <p:cNvSpPr/>
                <p:nvPr/>
              </p:nvSpPr>
              <p:spPr>
                <a:xfrm>
                  <a:off x="782034" y="302029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06" name="椭圆 2705">
                  <a:extLst>
                    <a:ext uri="{FF2B5EF4-FFF2-40B4-BE49-F238E27FC236}">
                      <a16:creationId xmlns:a16="http://schemas.microsoft.com/office/drawing/2014/main" id="{947BD304-096A-F4B0-9790-7EEC9B9AB9CD}"/>
                    </a:ext>
                  </a:extLst>
                </p:cNvPr>
                <p:cNvSpPr/>
                <p:nvPr/>
              </p:nvSpPr>
              <p:spPr>
                <a:xfrm>
                  <a:off x="796121" y="3668320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07" name="椭圆 2706">
                  <a:extLst>
                    <a:ext uri="{FF2B5EF4-FFF2-40B4-BE49-F238E27FC236}">
                      <a16:creationId xmlns:a16="http://schemas.microsoft.com/office/drawing/2014/main" id="{B0717088-2198-7993-26FA-2C9079EF9018}"/>
                    </a:ext>
                  </a:extLst>
                </p:cNvPr>
                <p:cNvSpPr/>
                <p:nvPr/>
              </p:nvSpPr>
              <p:spPr>
                <a:xfrm>
                  <a:off x="1593083" y="204698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08" name="椭圆 2707">
                  <a:extLst>
                    <a:ext uri="{FF2B5EF4-FFF2-40B4-BE49-F238E27FC236}">
                      <a16:creationId xmlns:a16="http://schemas.microsoft.com/office/drawing/2014/main" id="{5672750C-E6FF-F404-6DB1-938A2E64D6A2}"/>
                    </a:ext>
                  </a:extLst>
                </p:cNvPr>
                <p:cNvSpPr/>
                <p:nvPr/>
              </p:nvSpPr>
              <p:spPr>
                <a:xfrm>
                  <a:off x="1593083" y="269500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 dirty="0"/>
                </a:p>
              </p:txBody>
            </p:sp>
            <p:sp>
              <p:nvSpPr>
                <p:cNvPr id="2709" name="椭圆 2708">
                  <a:extLst>
                    <a:ext uri="{FF2B5EF4-FFF2-40B4-BE49-F238E27FC236}">
                      <a16:creationId xmlns:a16="http://schemas.microsoft.com/office/drawing/2014/main" id="{017A8D5B-8038-9F95-C821-95BEC50B3BC9}"/>
                    </a:ext>
                  </a:extLst>
                </p:cNvPr>
                <p:cNvSpPr/>
                <p:nvPr/>
              </p:nvSpPr>
              <p:spPr>
                <a:xfrm>
                  <a:off x="1587919" y="334302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0" name="椭圆 2709">
                  <a:extLst>
                    <a:ext uri="{FF2B5EF4-FFF2-40B4-BE49-F238E27FC236}">
                      <a16:creationId xmlns:a16="http://schemas.microsoft.com/office/drawing/2014/main" id="{D0367848-3FC6-CD83-56B2-6BB543158794}"/>
                    </a:ext>
                  </a:extLst>
                </p:cNvPr>
                <p:cNvSpPr/>
                <p:nvPr/>
              </p:nvSpPr>
              <p:spPr>
                <a:xfrm>
                  <a:off x="1587919" y="399104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1" name="椭圆 2710">
                  <a:extLst>
                    <a:ext uri="{FF2B5EF4-FFF2-40B4-BE49-F238E27FC236}">
                      <a16:creationId xmlns:a16="http://schemas.microsoft.com/office/drawing/2014/main" id="{244FDFF3-B28B-7689-CB1B-A36445A263FB}"/>
                    </a:ext>
                  </a:extLst>
                </p:cNvPr>
                <p:cNvSpPr/>
                <p:nvPr/>
              </p:nvSpPr>
              <p:spPr>
                <a:xfrm>
                  <a:off x="2409296" y="204698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2" name="椭圆 2711">
                  <a:extLst>
                    <a:ext uri="{FF2B5EF4-FFF2-40B4-BE49-F238E27FC236}">
                      <a16:creationId xmlns:a16="http://schemas.microsoft.com/office/drawing/2014/main" id="{188E7816-D22D-E8DD-E92C-57EF894CB4DC}"/>
                    </a:ext>
                  </a:extLst>
                </p:cNvPr>
                <p:cNvSpPr/>
                <p:nvPr/>
              </p:nvSpPr>
              <p:spPr>
                <a:xfrm>
                  <a:off x="2409296" y="269500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3" name="椭圆 2712">
                  <a:extLst>
                    <a:ext uri="{FF2B5EF4-FFF2-40B4-BE49-F238E27FC236}">
                      <a16:creationId xmlns:a16="http://schemas.microsoft.com/office/drawing/2014/main" id="{D7BA86C2-7E5C-C080-7425-65CE83D50ED0}"/>
                    </a:ext>
                  </a:extLst>
                </p:cNvPr>
                <p:cNvSpPr/>
                <p:nvPr/>
              </p:nvSpPr>
              <p:spPr>
                <a:xfrm>
                  <a:off x="2404132" y="334302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4" name="椭圆 2713">
                  <a:extLst>
                    <a:ext uri="{FF2B5EF4-FFF2-40B4-BE49-F238E27FC236}">
                      <a16:creationId xmlns:a16="http://schemas.microsoft.com/office/drawing/2014/main" id="{81A6463C-8AE4-EB39-DEA5-8B41F75B8372}"/>
                    </a:ext>
                  </a:extLst>
                </p:cNvPr>
                <p:cNvSpPr/>
                <p:nvPr/>
              </p:nvSpPr>
              <p:spPr>
                <a:xfrm>
                  <a:off x="2404132" y="399104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5" name="椭圆 2714">
                  <a:extLst>
                    <a:ext uri="{FF2B5EF4-FFF2-40B4-BE49-F238E27FC236}">
                      <a16:creationId xmlns:a16="http://schemas.microsoft.com/office/drawing/2014/main" id="{F5FEA75D-946E-BD60-C08C-41087231A841}"/>
                    </a:ext>
                  </a:extLst>
                </p:cNvPr>
                <p:cNvSpPr/>
                <p:nvPr/>
              </p:nvSpPr>
              <p:spPr>
                <a:xfrm>
                  <a:off x="3217637" y="236971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6" name="椭圆 2715">
                  <a:extLst>
                    <a:ext uri="{FF2B5EF4-FFF2-40B4-BE49-F238E27FC236}">
                      <a16:creationId xmlns:a16="http://schemas.microsoft.com/office/drawing/2014/main" id="{5BC9DC9B-465D-B201-6B47-581366471070}"/>
                    </a:ext>
                  </a:extLst>
                </p:cNvPr>
                <p:cNvSpPr/>
                <p:nvPr/>
              </p:nvSpPr>
              <p:spPr>
                <a:xfrm>
                  <a:off x="3217637" y="301773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2717" name="椭圆 2716">
                  <a:extLst>
                    <a:ext uri="{FF2B5EF4-FFF2-40B4-BE49-F238E27FC236}">
                      <a16:creationId xmlns:a16="http://schemas.microsoft.com/office/drawing/2014/main" id="{887106CC-72A3-FC92-092B-9B9026F7C00E}"/>
                    </a:ext>
                  </a:extLst>
                </p:cNvPr>
                <p:cNvSpPr/>
                <p:nvPr/>
              </p:nvSpPr>
              <p:spPr>
                <a:xfrm>
                  <a:off x="3231724" y="3665760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cxnSp>
              <p:nvCxnSpPr>
                <p:cNvPr id="2718" name="直接连接符 2717">
                  <a:extLst>
                    <a:ext uri="{FF2B5EF4-FFF2-40B4-BE49-F238E27FC236}">
                      <a16:creationId xmlns:a16="http://schemas.microsoft.com/office/drawing/2014/main" id="{6171C4A9-9CDA-7946-93D0-5878CA0B64DA}"/>
                    </a:ext>
                  </a:extLst>
                </p:cNvPr>
                <p:cNvCxnSpPr>
                  <a:cxnSpLocks/>
                  <a:stCxn id="2704" idx="7"/>
                  <a:endCxn id="2707" idx="2"/>
                </p:cNvCxnSpPr>
                <p:nvPr/>
              </p:nvCxnSpPr>
              <p:spPr>
                <a:xfrm flipV="1">
                  <a:off x="1057501" y="220835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19" name="直接连接符 2718">
                  <a:extLst>
                    <a:ext uri="{FF2B5EF4-FFF2-40B4-BE49-F238E27FC236}">
                      <a16:creationId xmlns:a16="http://schemas.microsoft.com/office/drawing/2014/main" id="{8B8FFD6E-E971-816D-2A86-0AEA270DFA11}"/>
                    </a:ext>
                  </a:extLst>
                </p:cNvPr>
                <p:cNvCxnSpPr>
                  <a:cxnSpLocks/>
                  <a:stCxn id="2704" idx="6"/>
                  <a:endCxn id="2708" idx="1"/>
                </p:cNvCxnSpPr>
                <p:nvPr/>
              </p:nvCxnSpPr>
              <p:spPr>
                <a:xfrm>
                  <a:off x="1104764" y="2533644"/>
                  <a:ext cx="535582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0" name="直接连接符 2719">
                  <a:extLst>
                    <a:ext uri="{FF2B5EF4-FFF2-40B4-BE49-F238E27FC236}">
                      <a16:creationId xmlns:a16="http://schemas.microsoft.com/office/drawing/2014/main" id="{E672AA60-4069-50CE-B98F-299D1DB220E7}"/>
                    </a:ext>
                  </a:extLst>
                </p:cNvPr>
                <p:cNvCxnSpPr>
                  <a:cxnSpLocks/>
                  <a:stCxn id="2704" idx="5"/>
                  <a:endCxn id="2709" idx="1"/>
                </p:cNvCxnSpPr>
                <p:nvPr/>
              </p:nvCxnSpPr>
              <p:spPr>
                <a:xfrm>
                  <a:off x="1057501" y="264774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1" name="直接连接符 2720">
                  <a:extLst>
                    <a:ext uri="{FF2B5EF4-FFF2-40B4-BE49-F238E27FC236}">
                      <a16:creationId xmlns:a16="http://schemas.microsoft.com/office/drawing/2014/main" id="{DCF60F23-C1B5-4385-1A2F-6748F80B8DA9}"/>
                    </a:ext>
                  </a:extLst>
                </p:cNvPr>
                <p:cNvCxnSpPr>
                  <a:cxnSpLocks/>
                  <a:stCxn id="2705" idx="7"/>
                  <a:endCxn id="2707" idx="3"/>
                </p:cNvCxnSpPr>
                <p:nvPr/>
              </p:nvCxnSpPr>
              <p:spPr>
                <a:xfrm flipV="1">
                  <a:off x="1057501" y="2322456"/>
                  <a:ext cx="582845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2" name="直接连接符 2721">
                  <a:extLst>
                    <a:ext uri="{FF2B5EF4-FFF2-40B4-BE49-F238E27FC236}">
                      <a16:creationId xmlns:a16="http://schemas.microsoft.com/office/drawing/2014/main" id="{C0F3C9F9-BB1D-08E0-3025-076D38F9D27C}"/>
                    </a:ext>
                  </a:extLst>
                </p:cNvPr>
                <p:cNvCxnSpPr>
                  <a:cxnSpLocks/>
                  <a:stCxn id="2705" idx="7"/>
                  <a:endCxn id="2708" idx="2"/>
                </p:cNvCxnSpPr>
                <p:nvPr/>
              </p:nvCxnSpPr>
              <p:spPr>
                <a:xfrm flipV="1">
                  <a:off x="1057501" y="285637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3" name="直接连接符 2722">
                  <a:extLst>
                    <a:ext uri="{FF2B5EF4-FFF2-40B4-BE49-F238E27FC236}">
                      <a16:creationId xmlns:a16="http://schemas.microsoft.com/office/drawing/2014/main" id="{0EA61041-B16D-59E3-B5F1-42B104C60520}"/>
                    </a:ext>
                  </a:extLst>
                </p:cNvPr>
                <p:cNvCxnSpPr>
                  <a:cxnSpLocks/>
                  <a:stCxn id="2705" idx="5"/>
                  <a:endCxn id="2709" idx="2"/>
                </p:cNvCxnSpPr>
                <p:nvPr/>
              </p:nvCxnSpPr>
              <p:spPr>
                <a:xfrm>
                  <a:off x="1057501" y="3295766"/>
                  <a:ext cx="530418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4" name="直接连接符 2723">
                  <a:extLst>
                    <a:ext uri="{FF2B5EF4-FFF2-40B4-BE49-F238E27FC236}">
                      <a16:creationId xmlns:a16="http://schemas.microsoft.com/office/drawing/2014/main" id="{FD9CC645-8933-081E-4991-2A964656AA2D}"/>
                    </a:ext>
                  </a:extLst>
                </p:cNvPr>
                <p:cNvCxnSpPr>
                  <a:cxnSpLocks/>
                  <a:stCxn id="2705" idx="5"/>
                  <a:endCxn id="2710" idx="1"/>
                </p:cNvCxnSpPr>
                <p:nvPr/>
              </p:nvCxnSpPr>
              <p:spPr>
                <a:xfrm>
                  <a:off x="1057501" y="329576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5" name="直接连接符 2724">
                  <a:extLst>
                    <a:ext uri="{FF2B5EF4-FFF2-40B4-BE49-F238E27FC236}">
                      <a16:creationId xmlns:a16="http://schemas.microsoft.com/office/drawing/2014/main" id="{B86F3BD3-AEC6-B2C6-339F-D4C959A22998}"/>
                    </a:ext>
                  </a:extLst>
                </p:cNvPr>
                <p:cNvCxnSpPr>
                  <a:cxnSpLocks/>
                  <a:stCxn id="2706" idx="7"/>
                  <a:endCxn id="2708" idx="3"/>
                </p:cNvCxnSpPr>
                <p:nvPr/>
              </p:nvCxnSpPr>
              <p:spPr>
                <a:xfrm flipV="1">
                  <a:off x="1071588" y="2970476"/>
                  <a:ext cx="568758" cy="7451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6" name="直接连接符 2725">
                  <a:extLst>
                    <a:ext uri="{FF2B5EF4-FFF2-40B4-BE49-F238E27FC236}">
                      <a16:creationId xmlns:a16="http://schemas.microsoft.com/office/drawing/2014/main" id="{CCCC37F5-C14F-AB46-5342-4EAA13497366}"/>
                    </a:ext>
                  </a:extLst>
                </p:cNvPr>
                <p:cNvCxnSpPr>
                  <a:cxnSpLocks/>
                  <a:stCxn id="2706" idx="6"/>
                  <a:endCxn id="2709" idx="3"/>
                </p:cNvCxnSpPr>
                <p:nvPr/>
              </p:nvCxnSpPr>
              <p:spPr>
                <a:xfrm flipV="1">
                  <a:off x="1118851" y="3618496"/>
                  <a:ext cx="516331" cy="2111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7" name="直接连接符 2726">
                  <a:extLst>
                    <a:ext uri="{FF2B5EF4-FFF2-40B4-BE49-F238E27FC236}">
                      <a16:creationId xmlns:a16="http://schemas.microsoft.com/office/drawing/2014/main" id="{50D19CCF-93EB-EFF9-D1C2-527261B69876}"/>
                    </a:ext>
                  </a:extLst>
                </p:cNvPr>
                <p:cNvCxnSpPr>
                  <a:cxnSpLocks/>
                  <a:stCxn id="2706" idx="5"/>
                  <a:endCxn id="2710" idx="2"/>
                </p:cNvCxnSpPr>
                <p:nvPr/>
              </p:nvCxnSpPr>
              <p:spPr>
                <a:xfrm>
                  <a:off x="1071588" y="3943787"/>
                  <a:ext cx="516331" cy="208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8" name="直接连接符 2727">
                  <a:extLst>
                    <a:ext uri="{FF2B5EF4-FFF2-40B4-BE49-F238E27FC236}">
                      <a16:creationId xmlns:a16="http://schemas.microsoft.com/office/drawing/2014/main" id="{F081E01F-0BA0-D995-F8E1-1286DD9B63E2}"/>
                    </a:ext>
                  </a:extLst>
                </p:cNvPr>
                <p:cNvCxnSpPr>
                  <a:cxnSpLocks/>
                  <a:stCxn id="2707" idx="6"/>
                  <a:endCxn id="2711" idx="2"/>
                </p:cNvCxnSpPr>
                <p:nvPr/>
              </p:nvCxnSpPr>
              <p:spPr>
                <a:xfrm>
                  <a:off x="1915813" y="2208354"/>
                  <a:ext cx="49348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9" name="直接连接符 2728">
                  <a:extLst>
                    <a:ext uri="{FF2B5EF4-FFF2-40B4-BE49-F238E27FC236}">
                      <a16:creationId xmlns:a16="http://schemas.microsoft.com/office/drawing/2014/main" id="{3624E092-84BE-9332-9D55-7E3A110E4625}"/>
                    </a:ext>
                  </a:extLst>
                </p:cNvPr>
                <p:cNvCxnSpPr>
                  <a:cxnSpLocks/>
                  <a:endCxn id="2712" idx="2"/>
                </p:cNvCxnSpPr>
                <p:nvPr/>
              </p:nvCxnSpPr>
              <p:spPr>
                <a:xfrm>
                  <a:off x="1910649" y="285637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0" name="直接连接符 2729">
                  <a:extLst>
                    <a:ext uri="{FF2B5EF4-FFF2-40B4-BE49-F238E27FC236}">
                      <a16:creationId xmlns:a16="http://schemas.microsoft.com/office/drawing/2014/main" id="{AF226498-8A89-1244-2D35-AD30F9F106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35012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1" name="直接连接符 2730">
                  <a:extLst>
                    <a:ext uri="{FF2B5EF4-FFF2-40B4-BE49-F238E27FC236}">
                      <a16:creationId xmlns:a16="http://schemas.microsoft.com/office/drawing/2014/main" id="{DCBF04DB-1674-E4E3-B0F9-E6CED490B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41524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2" name="直接连接符 2731">
                  <a:extLst>
                    <a:ext uri="{FF2B5EF4-FFF2-40B4-BE49-F238E27FC236}">
                      <a16:creationId xmlns:a16="http://schemas.microsoft.com/office/drawing/2014/main" id="{8710B5C3-17BE-C24D-90F1-CEAC6EB8F4D9}"/>
                    </a:ext>
                  </a:extLst>
                </p:cNvPr>
                <p:cNvCxnSpPr>
                  <a:cxnSpLocks/>
                  <a:endCxn id="2717" idx="3"/>
                </p:cNvCxnSpPr>
                <p:nvPr/>
              </p:nvCxnSpPr>
              <p:spPr>
                <a:xfrm flipV="1">
                  <a:off x="2733077" y="3941227"/>
                  <a:ext cx="545910" cy="2111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3" name="直接连接符 2732">
                  <a:extLst>
                    <a:ext uri="{FF2B5EF4-FFF2-40B4-BE49-F238E27FC236}">
                      <a16:creationId xmlns:a16="http://schemas.microsoft.com/office/drawing/2014/main" id="{57097F3C-E079-B6A7-A794-7BBB2DC04A8E}"/>
                    </a:ext>
                  </a:extLst>
                </p:cNvPr>
                <p:cNvCxnSpPr>
                  <a:cxnSpLocks/>
                  <a:stCxn id="2714" idx="7"/>
                  <a:endCxn id="2716" idx="3"/>
                </p:cNvCxnSpPr>
                <p:nvPr/>
              </p:nvCxnSpPr>
              <p:spPr>
                <a:xfrm flipV="1">
                  <a:off x="2679599" y="329320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4" name="直接连接符 2733">
                  <a:extLst>
                    <a:ext uri="{FF2B5EF4-FFF2-40B4-BE49-F238E27FC236}">
                      <a16:creationId xmlns:a16="http://schemas.microsoft.com/office/drawing/2014/main" id="{81418EE8-0BAC-56AB-B9A8-8B8553A47271}"/>
                    </a:ext>
                  </a:extLst>
                </p:cNvPr>
                <p:cNvCxnSpPr>
                  <a:cxnSpLocks/>
                  <a:stCxn id="2711" idx="6"/>
                  <a:endCxn id="2715" idx="1"/>
                </p:cNvCxnSpPr>
                <p:nvPr/>
              </p:nvCxnSpPr>
              <p:spPr>
                <a:xfrm>
                  <a:off x="2732026" y="220835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5" name="直接连接符 2734">
                  <a:extLst>
                    <a:ext uri="{FF2B5EF4-FFF2-40B4-BE49-F238E27FC236}">
                      <a16:creationId xmlns:a16="http://schemas.microsoft.com/office/drawing/2014/main" id="{799C5D45-917E-320D-262F-DA9308CAB7B8}"/>
                    </a:ext>
                  </a:extLst>
                </p:cNvPr>
                <p:cNvCxnSpPr>
                  <a:cxnSpLocks/>
                  <a:stCxn id="2712" idx="7"/>
                  <a:endCxn id="2715" idx="2"/>
                </p:cNvCxnSpPr>
                <p:nvPr/>
              </p:nvCxnSpPr>
              <p:spPr>
                <a:xfrm flipV="1">
                  <a:off x="2684763" y="2531084"/>
                  <a:ext cx="532874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6" name="直接连接符 2735">
                  <a:extLst>
                    <a:ext uri="{FF2B5EF4-FFF2-40B4-BE49-F238E27FC236}">
                      <a16:creationId xmlns:a16="http://schemas.microsoft.com/office/drawing/2014/main" id="{1298146E-95D9-A11C-CE7E-4077E8182BF4}"/>
                    </a:ext>
                  </a:extLst>
                </p:cNvPr>
                <p:cNvCxnSpPr>
                  <a:cxnSpLocks/>
                  <a:stCxn id="2713" idx="7"/>
                  <a:endCxn id="2715" idx="3"/>
                </p:cNvCxnSpPr>
                <p:nvPr/>
              </p:nvCxnSpPr>
              <p:spPr>
                <a:xfrm flipV="1">
                  <a:off x="2679599" y="264518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7" name="直接连接符 2736">
                  <a:extLst>
                    <a:ext uri="{FF2B5EF4-FFF2-40B4-BE49-F238E27FC236}">
                      <a16:creationId xmlns:a16="http://schemas.microsoft.com/office/drawing/2014/main" id="{5054B3C6-3383-8816-467B-2D522461324A}"/>
                    </a:ext>
                  </a:extLst>
                </p:cNvPr>
                <p:cNvCxnSpPr>
                  <a:cxnSpLocks/>
                  <a:stCxn id="2708" idx="7"/>
                  <a:endCxn id="2711" idx="3"/>
                </p:cNvCxnSpPr>
                <p:nvPr/>
              </p:nvCxnSpPr>
              <p:spPr>
                <a:xfrm flipV="1"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8" name="直接连接符 2737">
                  <a:extLst>
                    <a:ext uri="{FF2B5EF4-FFF2-40B4-BE49-F238E27FC236}">
                      <a16:creationId xmlns:a16="http://schemas.microsoft.com/office/drawing/2014/main" id="{2937FDD3-ED1A-1F86-DB83-80B88F61F4F5}"/>
                    </a:ext>
                  </a:extLst>
                </p:cNvPr>
                <p:cNvCxnSpPr>
                  <a:cxnSpLocks/>
                  <a:stCxn id="2707" idx="5"/>
                  <a:endCxn id="2712" idx="1"/>
                </p:cNvCxnSpPr>
                <p:nvPr/>
              </p:nvCxnSpPr>
              <p:spPr>
                <a:xfrm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9" name="直接连接符 2738">
                  <a:extLst>
                    <a:ext uri="{FF2B5EF4-FFF2-40B4-BE49-F238E27FC236}">
                      <a16:creationId xmlns:a16="http://schemas.microsoft.com/office/drawing/2014/main" id="{F890602B-F182-965B-3208-14CC1CADE9ED}"/>
                    </a:ext>
                  </a:extLst>
                </p:cNvPr>
                <p:cNvCxnSpPr>
                  <a:cxnSpLocks/>
                  <a:stCxn id="2708" idx="5"/>
                  <a:endCxn id="2713" idx="1"/>
                </p:cNvCxnSpPr>
                <p:nvPr/>
              </p:nvCxnSpPr>
              <p:spPr>
                <a:xfrm>
                  <a:off x="1868550" y="2970476"/>
                  <a:ext cx="582845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0" name="直接连接符 2739">
                  <a:extLst>
                    <a:ext uri="{FF2B5EF4-FFF2-40B4-BE49-F238E27FC236}">
                      <a16:creationId xmlns:a16="http://schemas.microsoft.com/office/drawing/2014/main" id="{0EA7EE1A-4484-89BB-337C-10EBFEB10DA3}"/>
                    </a:ext>
                  </a:extLst>
                </p:cNvPr>
                <p:cNvCxnSpPr>
                  <a:cxnSpLocks/>
                  <a:stCxn id="2709" idx="7"/>
                  <a:endCxn id="2712" idx="3"/>
                </p:cNvCxnSpPr>
                <p:nvPr/>
              </p:nvCxnSpPr>
              <p:spPr>
                <a:xfrm flipV="1">
                  <a:off x="1863386" y="2970476"/>
                  <a:ext cx="593173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1" name="直接连接符 2740">
                  <a:extLst>
                    <a:ext uri="{FF2B5EF4-FFF2-40B4-BE49-F238E27FC236}">
                      <a16:creationId xmlns:a16="http://schemas.microsoft.com/office/drawing/2014/main" id="{D391DC87-E406-261A-0025-544DCDB7E117}"/>
                    </a:ext>
                  </a:extLst>
                </p:cNvPr>
                <p:cNvCxnSpPr>
                  <a:cxnSpLocks/>
                  <a:stCxn id="2709" idx="5"/>
                  <a:endCxn id="2714" idx="1"/>
                </p:cNvCxnSpPr>
                <p:nvPr/>
              </p:nvCxnSpPr>
              <p:spPr>
                <a:xfrm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2" name="直接连接符 2741">
                  <a:extLst>
                    <a:ext uri="{FF2B5EF4-FFF2-40B4-BE49-F238E27FC236}">
                      <a16:creationId xmlns:a16="http://schemas.microsoft.com/office/drawing/2014/main" id="{A690D221-A412-3E17-66F0-AFFA9DE59CCD}"/>
                    </a:ext>
                  </a:extLst>
                </p:cNvPr>
                <p:cNvCxnSpPr>
                  <a:cxnSpLocks/>
                  <a:stCxn id="2710" idx="7"/>
                  <a:endCxn id="2713" idx="3"/>
                </p:cNvCxnSpPr>
                <p:nvPr/>
              </p:nvCxnSpPr>
              <p:spPr>
                <a:xfrm flipV="1"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3" name="直接连接符 2742">
                  <a:extLst>
                    <a:ext uri="{FF2B5EF4-FFF2-40B4-BE49-F238E27FC236}">
                      <a16:creationId xmlns:a16="http://schemas.microsoft.com/office/drawing/2014/main" id="{60FB4F88-204E-B197-49F3-F1F535FFAF4E}"/>
                    </a:ext>
                  </a:extLst>
                </p:cNvPr>
                <p:cNvCxnSpPr>
                  <a:cxnSpLocks/>
                  <a:stCxn id="2712" idx="6"/>
                  <a:endCxn id="2716" idx="1"/>
                </p:cNvCxnSpPr>
                <p:nvPr/>
              </p:nvCxnSpPr>
              <p:spPr>
                <a:xfrm>
                  <a:off x="2732026" y="285637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4" name="直接连接符 2743">
                  <a:extLst>
                    <a:ext uri="{FF2B5EF4-FFF2-40B4-BE49-F238E27FC236}">
                      <a16:creationId xmlns:a16="http://schemas.microsoft.com/office/drawing/2014/main" id="{5D456B8A-C82C-2C2C-2A20-E78A7D2E1BB3}"/>
                    </a:ext>
                  </a:extLst>
                </p:cNvPr>
                <p:cNvCxnSpPr>
                  <a:cxnSpLocks/>
                  <a:stCxn id="2713" idx="6"/>
                  <a:endCxn id="2716" idx="3"/>
                </p:cNvCxnSpPr>
                <p:nvPr/>
              </p:nvCxnSpPr>
              <p:spPr>
                <a:xfrm flipV="1">
                  <a:off x="2726862" y="3293206"/>
                  <a:ext cx="538038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5" name="直接连接符 2744">
                  <a:extLst>
                    <a:ext uri="{FF2B5EF4-FFF2-40B4-BE49-F238E27FC236}">
                      <a16:creationId xmlns:a16="http://schemas.microsoft.com/office/drawing/2014/main" id="{7C5138D8-E03B-2AF9-12E6-F902ACDCB394}"/>
                    </a:ext>
                  </a:extLst>
                </p:cNvPr>
                <p:cNvCxnSpPr>
                  <a:cxnSpLocks/>
                  <a:stCxn id="2713" idx="5"/>
                  <a:endCxn id="2717" idx="2"/>
                </p:cNvCxnSpPr>
                <p:nvPr/>
              </p:nvCxnSpPr>
              <p:spPr>
                <a:xfrm>
                  <a:off x="2679599" y="3618496"/>
                  <a:ext cx="552125" cy="2086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6" name="直接连接符 2745">
                  <a:extLst>
                    <a:ext uri="{FF2B5EF4-FFF2-40B4-BE49-F238E27FC236}">
                      <a16:creationId xmlns:a16="http://schemas.microsoft.com/office/drawing/2014/main" id="{84CB63C4-E6DE-0128-574F-8C5643B8F526}"/>
                    </a:ext>
                  </a:extLst>
                </p:cNvPr>
                <p:cNvCxnSpPr>
                  <a:cxnSpLocks/>
                  <a:stCxn id="2711" idx="5"/>
                  <a:endCxn id="2716" idx="1"/>
                </p:cNvCxnSpPr>
                <p:nvPr/>
              </p:nvCxnSpPr>
              <p:spPr>
                <a:xfrm>
                  <a:off x="2684763" y="2322456"/>
                  <a:ext cx="580137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7" name="直接连接符 2746">
                  <a:extLst>
                    <a:ext uri="{FF2B5EF4-FFF2-40B4-BE49-F238E27FC236}">
                      <a16:creationId xmlns:a16="http://schemas.microsoft.com/office/drawing/2014/main" id="{39D94FF0-6E8B-63A7-7B2E-7D82FC6BA22C}"/>
                    </a:ext>
                  </a:extLst>
                </p:cNvPr>
                <p:cNvCxnSpPr>
                  <a:cxnSpLocks/>
                  <a:stCxn id="2712" idx="5"/>
                  <a:endCxn id="2717" idx="1"/>
                </p:cNvCxnSpPr>
                <p:nvPr/>
              </p:nvCxnSpPr>
              <p:spPr>
                <a:xfrm>
                  <a:off x="2684763" y="2970476"/>
                  <a:ext cx="594224" cy="7425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99" name="文本框 2698">
              <a:extLst>
                <a:ext uri="{FF2B5EF4-FFF2-40B4-BE49-F238E27FC236}">
                  <a16:creationId xmlns:a16="http://schemas.microsoft.com/office/drawing/2014/main" id="{E24AB65B-CFD3-83A3-4E30-56E6CB8E3BF3}"/>
                </a:ext>
              </a:extLst>
            </p:cNvPr>
            <p:cNvSpPr txBox="1"/>
            <p:nvPr/>
          </p:nvSpPr>
          <p:spPr>
            <a:xfrm>
              <a:off x="2535222" y="2142881"/>
              <a:ext cx="1287677" cy="529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3</a:t>
              </a:r>
            </a:p>
          </p:txBody>
        </p:sp>
      </p:grpSp>
      <p:sp>
        <p:nvSpPr>
          <p:cNvPr id="2750" name="文本框 2749">
            <a:extLst>
              <a:ext uri="{FF2B5EF4-FFF2-40B4-BE49-F238E27FC236}">
                <a16:creationId xmlns:a16="http://schemas.microsoft.com/office/drawing/2014/main" id="{BF3677CA-B2D2-3BD0-BDE2-6C5B58EB73EE}"/>
              </a:ext>
            </a:extLst>
          </p:cNvPr>
          <p:cNvSpPr txBox="1"/>
          <p:nvPr/>
        </p:nvSpPr>
        <p:spPr>
          <a:xfrm>
            <a:off x="1630689" y="6253124"/>
            <a:ext cx="2347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Inter Node</a:t>
            </a:r>
          </a:p>
        </p:txBody>
      </p:sp>
    </p:spTree>
    <p:extLst>
      <p:ext uri="{BB962C8B-B14F-4D97-AF65-F5344CB8AC3E}">
        <p14:creationId xmlns:p14="http://schemas.microsoft.com/office/powerpoint/2010/main" val="51865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046493"/>
            <a:ext cx="11425818" cy="2765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1: Overview</a:t>
            </a:r>
          </a:p>
          <a:p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2: Data Parallel</a:t>
            </a:r>
          </a:p>
          <a:p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3: Model Parallel</a:t>
            </a:r>
          </a:p>
          <a:p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4: </a:t>
            </a:r>
            <a:r>
              <a:rPr lang="en-US" altLang="zh-CN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Mixed Data and Model</a:t>
            </a:r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altLang="zh-CN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Parallel</a:t>
            </a:r>
          </a:p>
          <a:p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5: </a:t>
            </a:r>
            <a:r>
              <a:rPr lang="en-US" altLang="zh-CN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Zero-1,2,3</a:t>
            </a:r>
            <a:endParaRPr lang="en-US" sz="3600" dirty="0">
              <a:latin typeface="Aptos" panose="020B0004020202020204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6: </a:t>
            </a:r>
            <a:r>
              <a:rPr lang="en-US" sz="3600" dirty="0" err="1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DeepSpeed</a:t>
            </a:r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&amp; </a:t>
            </a:r>
            <a:r>
              <a:rPr lang="en-US" sz="3600" dirty="0" err="1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Huggingface</a:t>
            </a:r>
            <a:r>
              <a:rPr lang="en-US" sz="3600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API</a:t>
            </a:r>
          </a:p>
        </p:txBody>
      </p:sp>
    </p:spTree>
    <p:extLst>
      <p:ext uri="{BB962C8B-B14F-4D97-AF65-F5344CB8AC3E}">
        <p14:creationId xmlns:p14="http://schemas.microsoft.com/office/powerpoint/2010/main" val="390628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666449" y="2707028"/>
            <a:ext cx="5486055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latin typeface="Aptos" panose="020B0004020202020204" pitchFamily="34" charset="0"/>
              </a:rPr>
              <a:t>Initialization</a:t>
            </a:r>
            <a:endParaRPr lang="en-US" altLang="zh-CN" sz="3600" b="1" u="sng" dirty="0">
              <a:latin typeface="Aptos" panose="020B0004020202020204" pitchFamily="34" charset="0"/>
            </a:endParaRP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processor sends </a:t>
            </a:r>
            <a:r>
              <a:rPr lang="en-US" sz="3600" b="1" dirty="0">
                <a:latin typeface="Aptos" panose="020B0004020202020204" pitchFamily="34" charset="0"/>
              </a:rPr>
              <a:t>model </a:t>
            </a:r>
            <a:r>
              <a:rPr lang="en-US" sz="3600" dirty="0">
                <a:latin typeface="Aptos" panose="020B0004020202020204" pitchFamily="34" charset="0"/>
              </a:rPr>
              <a:t>and</a:t>
            </a:r>
            <a:r>
              <a:rPr lang="en-US" sz="3600" b="1" dirty="0">
                <a:latin typeface="Aptos" panose="020B0004020202020204" pitchFamily="34" charset="0"/>
              </a:rPr>
              <a:t> optimizer </a:t>
            </a:r>
            <a:r>
              <a:rPr lang="en-US" sz="3600" dirty="0">
                <a:latin typeface="Aptos" panose="020B0004020202020204" pitchFamily="34" charset="0"/>
              </a:rPr>
              <a:t>to each GPU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578628" y="2939092"/>
            <a:ext cx="0" cy="1885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6337101" y="0"/>
            <a:ext cx="58549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Distributed Initialization</a:t>
            </a:r>
          </a:p>
        </p:txBody>
      </p:sp>
      <p:cxnSp>
        <p:nvCxnSpPr>
          <p:cNvPr id="2416" name="直接箭头连接符 25">
            <a:extLst>
              <a:ext uri="{FF2B5EF4-FFF2-40B4-BE49-F238E27FC236}">
                <a16:creationId xmlns:a16="http://schemas.microsoft.com/office/drawing/2014/main" id="{78D27B7E-BB26-C9A5-F1A0-A14EF1881112}"/>
              </a:ext>
            </a:extLst>
          </p:cNvPr>
          <p:cNvCxnSpPr>
            <a:cxnSpLocks/>
          </p:cNvCxnSpPr>
          <p:nvPr/>
        </p:nvCxnSpPr>
        <p:spPr>
          <a:xfrm>
            <a:off x="1118079" y="3429872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2" name="直接箭头连接符 25">
            <a:extLst>
              <a:ext uri="{FF2B5EF4-FFF2-40B4-BE49-F238E27FC236}">
                <a16:creationId xmlns:a16="http://schemas.microsoft.com/office/drawing/2014/main" id="{87F30119-6010-2D91-2CAF-1E54BC219495}"/>
              </a:ext>
            </a:extLst>
          </p:cNvPr>
          <p:cNvCxnSpPr>
            <a:cxnSpLocks/>
          </p:cNvCxnSpPr>
          <p:nvPr/>
        </p:nvCxnSpPr>
        <p:spPr>
          <a:xfrm>
            <a:off x="2678544" y="3429872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8" name="直接箭头连接符 25">
            <a:extLst>
              <a:ext uri="{FF2B5EF4-FFF2-40B4-BE49-F238E27FC236}">
                <a16:creationId xmlns:a16="http://schemas.microsoft.com/office/drawing/2014/main" id="{8F852E64-F281-E85D-D68F-EF7D6DFA4208}"/>
              </a:ext>
            </a:extLst>
          </p:cNvPr>
          <p:cNvCxnSpPr>
            <a:cxnSpLocks/>
          </p:cNvCxnSpPr>
          <p:nvPr/>
        </p:nvCxnSpPr>
        <p:spPr>
          <a:xfrm>
            <a:off x="4234897" y="3429872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4" name="直接箭头连接符 25">
            <a:extLst>
              <a:ext uri="{FF2B5EF4-FFF2-40B4-BE49-F238E27FC236}">
                <a16:creationId xmlns:a16="http://schemas.microsoft.com/office/drawing/2014/main" id="{16D754A4-44E6-CE51-36D2-A0F190B9DC63}"/>
              </a:ext>
            </a:extLst>
          </p:cNvPr>
          <p:cNvCxnSpPr>
            <a:cxnSpLocks/>
          </p:cNvCxnSpPr>
          <p:nvPr/>
        </p:nvCxnSpPr>
        <p:spPr>
          <a:xfrm>
            <a:off x="5792998" y="3429872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EE6A6E-FFA7-9678-E66F-6FB968F2B14E}"/>
              </a:ext>
            </a:extLst>
          </p:cNvPr>
          <p:cNvGrpSpPr/>
          <p:nvPr/>
        </p:nvGrpSpPr>
        <p:grpSpPr>
          <a:xfrm>
            <a:off x="9525" y="2322298"/>
            <a:ext cx="2308610" cy="1098634"/>
            <a:chOff x="5923380" y="902408"/>
            <a:chExt cx="3297831" cy="1542020"/>
          </a:xfrm>
        </p:grpSpPr>
        <p:pic>
          <p:nvPicPr>
            <p:cNvPr id="8" name="Picture 2" descr="Cpu - Free computer icons">
              <a:extLst>
                <a:ext uri="{FF2B5EF4-FFF2-40B4-BE49-F238E27FC236}">
                  <a16:creationId xmlns:a16="http://schemas.microsoft.com/office/drawing/2014/main" id="{50BEF1EF-361C-80CE-652C-693E922FE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2865B8C-2C08-F4D9-5303-6F6D92B5473F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0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549A1F3-DCAA-D59B-7F18-73D9D859C5F4}"/>
              </a:ext>
            </a:extLst>
          </p:cNvPr>
          <p:cNvGrpSpPr/>
          <p:nvPr/>
        </p:nvGrpSpPr>
        <p:grpSpPr>
          <a:xfrm>
            <a:off x="1605207" y="2315333"/>
            <a:ext cx="2308610" cy="1098634"/>
            <a:chOff x="5923380" y="902408"/>
            <a:chExt cx="3297831" cy="1542020"/>
          </a:xfrm>
        </p:grpSpPr>
        <p:pic>
          <p:nvPicPr>
            <p:cNvPr id="17" name="Picture 2" descr="Cpu - Free computer icons">
              <a:extLst>
                <a:ext uri="{FF2B5EF4-FFF2-40B4-BE49-F238E27FC236}">
                  <a16:creationId xmlns:a16="http://schemas.microsoft.com/office/drawing/2014/main" id="{5E3984C3-1504-D291-955E-91F15D00F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28BE008-0AF1-7FE2-B77B-2F441A89F456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1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9601DFD-3AB7-7C0F-5E25-EC0EFDE7D6E7}"/>
              </a:ext>
            </a:extLst>
          </p:cNvPr>
          <p:cNvGrpSpPr/>
          <p:nvPr/>
        </p:nvGrpSpPr>
        <p:grpSpPr>
          <a:xfrm>
            <a:off x="3118009" y="2315333"/>
            <a:ext cx="2308610" cy="1098634"/>
            <a:chOff x="5923380" y="902408"/>
            <a:chExt cx="3297831" cy="1542020"/>
          </a:xfrm>
        </p:grpSpPr>
        <p:pic>
          <p:nvPicPr>
            <p:cNvPr id="20" name="Picture 2" descr="Cpu - Free computer icons">
              <a:extLst>
                <a:ext uri="{FF2B5EF4-FFF2-40B4-BE49-F238E27FC236}">
                  <a16:creationId xmlns:a16="http://schemas.microsoft.com/office/drawing/2014/main" id="{5BB7B43E-F3F5-5CCA-DEF4-7C5BFB31C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0D50868-088F-58C4-B660-708F1DA5833A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2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AC0C3EB-7183-5118-E1B6-29718BBC5391}"/>
              </a:ext>
            </a:extLst>
          </p:cNvPr>
          <p:cNvGrpSpPr/>
          <p:nvPr/>
        </p:nvGrpSpPr>
        <p:grpSpPr>
          <a:xfrm>
            <a:off x="4633354" y="2330366"/>
            <a:ext cx="2308610" cy="1098634"/>
            <a:chOff x="5923380" y="902408"/>
            <a:chExt cx="3297831" cy="1542020"/>
          </a:xfrm>
        </p:grpSpPr>
        <p:pic>
          <p:nvPicPr>
            <p:cNvPr id="23" name="Picture 2" descr="Cpu - Free computer icons">
              <a:extLst>
                <a:ext uri="{FF2B5EF4-FFF2-40B4-BE49-F238E27FC236}">
                  <a16:creationId xmlns:a16="http://schemas.microsoft.com/office/drawing/2014/main" id="{AB539621-DB47-36E0-75BD-B585D75CE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6EE274F-45D2-7E83-F1CA-C3A12FFC63EB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3</a:t>
              </a:r>
            </a:p>
          </p:txBody>
        </p:sp>
      </p:grpSp>
      <p:pic>
        <p:nvPicPr>
          <p:cNvPr id="7178" name="Picture 10" descr="Cpu - Free electronics icons">
            <a:extLst>
              <a:ext uri="{FF2B5EF4-FFF2-40B4-BE49-F238E27FC236}">
                <a16:creationId xmlns:a16="http://schemas.microsoft.com/office/drawing/2014/main" id="{FBCD7AF0-B48E-0087-E2EE-FFD5628A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2" y="548931"/>
            <a:ext cx="1162257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23E7A83-3DB8-2506-6247-D98D46CEBA2C}"/>
              </a:ext>
            </a:extLst>
          </p:cNvPr>
          <p:cNvCxnSpPr>
            <a:cxnSpLocks/>
          </p:cNvCxnSpPr>
          <p:nvPr/>
        </p:nvCxnSpPr>
        <p:spPr>
          <a:xfrm flipH="1">
            <a:off x="1396569" y="1623755"/>
            <a:ext cx="1330629" cy="64733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5">
            <a:extLst>
              <a:ext uri="{FF2B5EF4-FFF2-40B4-BE49-F238E27FC236}">
                <a16:creationId xmlns:a16="http://schemas.microsoft.com/office/drawing/2014/main" id="{63A28D46-E512-F0DA-0396-D0E40A163668}"/>
              </a:ext>
            </a:extLst>
          </p:cNvPr>
          <p:cNvCxnSpPr>
            <a:cxnSpLocks/>
          </p:cNvCxnSpPr>
          <p:nvPr/>
        </p:nvCxnSpPr>
        <p:spPr>
          <a:xfrm flipH="1">
            <a:off x="2800736" y="1756518"/>
            <a:ext cx="365124" cy="542458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25">
            <a:extLst>
              <a:ext uri="{FF2B5EF4-FFF2-40B4-BE49-F238E27FC236}">
                <a16:creationId xmlns:a16="http://schemas.microsoft.com/office/drawing/2014/main" id="{481C48F3-F715-A77C-A0FC-FDC5F02B9288}"/>
              </a:ext>
            </a:extLst>
          </p:cNvPr>
          <p:cNvCxnSpPr>
            <a:cxnSpLocks/>
          </p:cNvCxnSpPr>
          <p:nvPr/>
        </p:nvCxnSpPr>
        <p:spPr>
          <a:xfrm>
            <a:off x="3751777" y="1790671"/>
            <a:ext cx="516453" cy="493819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25">
            <a:extLst>
              <a:ext uri="{FF2B5EF4-FFF2-40B4-BE49-F238E27FC236}">
                <a16:creationId xmlns:a16="http://schemas.microsoft.com/office/drawing/2014/main" id="{8F6E1D07-B4C6-EB60-9C3D-AA9B3D6E492C}"/>
              </a:ext>
            </a:extLst>
          </p:cNvPr>
          <p:cNvCxnSpPr>
            <a:cxnSpLocks/>
          </p:cNvCxnSpPr>
          <p:nvPr/>
        </p:nvCxnSpPr>
        <p:spPr>
          <a:xfrm>
            <a:off x="4000365" y="1623755"/>
            <a:ext cx="1749314" cy="634294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8">
            <a:extLst>
              <a:ext uri="{FF2B5EF4-FFF2-40B4-BE49-F238E27FC236}">
                <a16:creationId xmlns:a16="http://schemas.microsoft.com/office/drawing/2014/main" id="{0ACF1C93-7611-AF24-2217-EA4F4AAABE09}"/>
              </a:ext>
            </a:extLst>
          </p:cNvPr>
          <p:cNvGrpSpPr/>
          <p:nvPr/>
        </p:nvGrpSpPr>
        <p:grpSpPr>
          <a:xfrm>
            <a:off x="261296" y="3570720"/>
            <a:ext cx="669854" cy="790612"/>
            <a:chOff x="3818624" y="1203626"/>
            <a:chExt cx="778279" cy="918583"/>
          </a:xfrm>
        </p:grpSpPr>
        <p:sp>
          <p:nvSpPr>
            <p:cNvPr id="36" name="文本框 55">
              <a:extLst>
                <a:ext uri="{FF2B5EF4-FFF2-40B4-BE49-F238E27FC236}">
                  <a16:creationId xmlns:a16="http://schemas.microsoft.com/office/drawing/2014/main" id="{D60AA732-EDDA-007F-3AEB-A8B5CEA62F30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37" name="组合 2129">
              <a:extLst>
                <a:ext uri="{FF2B5EF4-FFF2-40B4-BE49-F238E27FC236}">
                  <a16:creationId xmlns:a16="http://schemas.microsoft.com/office/drawing/2014/main" id="{03BD8746-E91F-6231-E7FD-64D4245FD65A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38" name="椭圆 2130">
                <a:extLst>
                  <a:ext uri="{FF2B5EF4-FFF2-40B4-BE49-F238E27FC236}">
                    <a16:creationId xmlns:a16="http://schemas.microsoft.com/office/drawing/2014/main" id="{32D7138F-B358-DC4A-5564-E58A02B8851E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9" name="椭圆 2131">
                <a:extLst>
                  <a:ext uri="{FF2B5EF4-FFF2-40B4-BE49-F238E27FC236}">
                    <a16:creationId xmlns:a16="http://schemas.microsoft.com/office/drawing/2014/main" id="{58FA3B89-5CBA-B96C-DC86-23AA423F5BD3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0" name="椭圆 2132">
                <a:extLst>
                  <a:ext uri="{FF2B5EF4-FFF2-40B4-BE49-F238E27FC236}">
                    <a16:creationId xmlns:a16="http://schemas.microsoft.com/office/drawing/2014/main" id="{96B2331A-091B-4E92-CE83-0474A7200CBF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" name="椭圆 2133">
                <a:extLst>
                  <a:ext uri="{FF2B5EF4-FFF2-40B4-BE49-F238E27FC236}">
                    <a16:creationId xmlns:a16="http://schemas.microsoft.com/office/drawing/2014/main" id="{2C09293D-F8E9-BB13-6974-6BA37E315750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2" name="椭圆 2134">
                <a:extLst>
                  <a:ext uri="{FF2B5EF4-FFF2-40B4-BE49-F238E27FC236}">
                    <a16:creationId xmlns:a16="http://schemas.microsoft.com/office/drawing/2014/main" id="{7E136FEE-7997-DD90-CD40-4D3D1415456F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43" name="椭圆 2135">
                <a:extLst>
                  <a:ext uri="{FF2B5EF4-FFF2-40B4-BE49-F238E27FC236}">
                    <a16:creationId xmlns:a16="http://schemas.microsoft.com/office/drawing/2014/main" id="{ED314065-2098-5819-9A0C-D8194E543A0A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4" name="椭圆 2136">
                <a:extLst>
                  <a:ext uri="{FF2B5EF4-FFF2-40B4-BE49-F238E27FC236}">
                    <a16:creationId xmlns:a16="http://schemas.microsoft.com/office/drawing/2014/main" id="{1D82B36B-6BAD-9DA8-2F27-540B0263C2B6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5" name="椭圆 2137">
                <a:extLst>
                  <a:ext uri="{FF2B5EF4-FFF2-40B4-BE49-F238E27FC236}">
                    <a16:creationId xmlns:a16="http://schemas.microsoft.com/office/drawing/2014/main" id="{15195EF8-786C-8C79-FECE-84D534AB3CCC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6" name="椭圆 2138">
                <a:extLst>
                  <a:ext uri="{FF2B5EF4-FFF2-40B4-BE49-F238E27FC236}">
                    <a16:creationId xmlns:a16="http://schemas.microsoft.com/office/drawing/2014/main" id="{7BBD4B6F-EA5B-2E74-8AFC-008F921B181A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7" name="椭圆 2139">
                <a:extLst>
                  <a:ext uri="{FF2B5EF4-FFF2-40B4-BE49-F238E27FC236}">
                    <a16:creationId xmlns:a16="http://schemas.microsoft.com/office/drawing/2014/main" id="{C04B1365-63A2-DB35-E31E-4D793D8F363E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8" name="椭圆 2140">
                <a:extLst>
                  <a:ext uri="{FF2B5EF4-FFF2-40B4-BE49-F238E27FC236}">
                    <a16:creationId xmlns:a16="http://schemas.microsoft.com/office/drawing/2014/main" id="{0C786890-A480-A3F5-217F-F325B623C797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9" name="椭圆 2141">
                <a:extLst>
                  <a:ext uri="{FF2B5EF4-FFF2-40B4-BE49-F238E27FC236}">
                    <a16:creationId xmlns:a16="http://schemas.microsoft.com/office/drawing/2014/main" id="{5099A131-113D-DF97-10DD-4546D3565FE2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0" name="椭圆 2142">
                <a:extLst>
                  <a:ext uri="{FF2B5EF4-FFF2-40B4-BE49-F238E27FC236}">
                    <a16:creationId xmlns:a16="http://schemas.microsoft.com/office/drawing/2014/main" id="{6C025519-B4F6-9E9E-2E44-74DA8DFDA98F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1" name="椭圆 2143">
                <a:extLst>
                  <a:ext uri="{FF2B5EF4-FFF2-40B4-BE49-F238E27FC236}">
                    <a16:creationId xmlns:a16="http://schemas.microsoft.com/office/drawing/2014/main" id="{E3746005-B4C8-B1F2-AAAB-C495E3AE7C22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52" name="直接连接符 2144">
                <a:extLst>
                  <a:ext uri="{FF2B5EF4-FFF2-40B4-BE49-F238E27FC236}">
                    <a16:creationId xmlns:a16="http://schemas.microsoft.com/office/drawing/2014/main" id="{EAD07F6F-0A00-E67E-5E66-D68D880B08B1}"/>
                  </a:ext>
                </a:extLst>
              </p:cNvPr>
              <p:cNvCxnSpPr>
                <a:cxnSpLocks/>
                <a:stCxn id="38" idx="7"/>
                <a:endCxn id="41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2145">
                <a:extLst>
                  <a:ext uri="{FF2B5EF4-FFF2-40B4-BE49-F238E27FC236}">
                    <a16:creationId xmlns:a16="http://schemas.microsoft.com/office/drawing/2014/main" id="{980106C1-CF16-7873-35FB-CAF6101FF6D2}"/>
                  </a:ext>
                </a:extLst>
              </p:cNvPr>
              <p:cNvCxnSpPr>
                <a:cxnSpLocks/>
                <a:stCxn id="38" idx="6"/>
                <a:endCxn id="42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2146">
                <a:extLst>
                  <a:ext uri="{FF2B5EF4-FFF2-40B4-BE49-F238E27FC236}">
                    <a16:creationId xmlns:a16="http://schemas.microsoft.com/office/drawing/2014/main" id="{55F79AD0-5DA5-36CA-F564-4862A70B9167}"/>
                  </a:ext>
                </a:extLst>
              </p:cNvPr>
              <p:cNvCxnSpPr>
                <a:cxnSpLocks/>
                <a:stCxn id="38" idx="5"/>
                <a:endCxn id="43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2147">
                <a:extLst>
                  <a:ext uri="{FF2B5EF4-FFF2-40B4-BE49-F238E27FC236}">
                    <a16:creationId xmlns:a16="http://schemas.microsoft.com/office/drawing/2014/main" id="{76BD9135-8CA4-B84E-24C5-4DC9EF923063}"/>
                  </a:ext>
                </a:extLst>
              </p:cNvPr>
              <p:cNvCxnSpPr>
                <a:cxnSpLocks/>
                <a:stCxn id="39" idx="7"/>
                <a:endCxn id="41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2148">
                <a:extLst>
                  <a:ext uri="{FF2B5EF4-FFF2-40B4-BE49-F238E27FC236}">
                    <a16:creationId xmlns:a16="http://schemas.microsoft.com/office/drawing/2014/main" id="{6386B2F9-BF3D-4E5A-BE7C-99AD590E146C}"/>
                  </a:ext>
                </a:extLst>
              </p:cNvPr>
              <p:cNvCxnSpPr>
                <a:cxnSpLocks/>
                <a:stCxn id="39" idx="7"/>
                <a:endCxn id="42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2149">
                <a:extLst>
                  <a:ext uri="{FF2B5EF4-FFF2-40B4-BE49-F238E27FC236}">
                    <a16:creationId xmlns:a16="http://schemas.microsoft.com/office/drawing/2014/main" id="{A870C397-B24A-7060-79C1-962C2E678C88}"/>
                  </a:ext>
                </a:extLst>
              </p:cNvPr>
              <p:cNvCxnSpPr>
                <a:cxnSpLocks/>
                <a:stCxn id="39" idx="5"/>
                <a:endCxn id="43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2150">
                <a:extLst>
                  <a:ext uri="{FF2B5EF4-FFF2-40B4-BE49-F238E27FC236}">
                    <a16:creationId xmlns:a16="http://schemas.microsoft.com/office/drawing/2014/main" id="{2F413A9F-59C4-72C3-8CC5-301AFF5C4CA1}"/>
                  </a:ext>
                </a:extLst>
              </p:cNvPr>
              <p:cNvCxnSpPr>
                <a:cxnSpLocks/>
                <a:stCxn id="39" idx="5"/>
                <a:endCxn id="44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2151">
                <a:extLst>
                  <a:ext uri="{FF2B5EF4-FFF2-40B4-BE49-F238E27FC236}">
                    <a16:creationId xmlns:a16="http://schemas.microsoft.com/office/drawing/2014/main" id="{049A7202-33BD-EBF3-8B2F-205CF26F7B18}"/>
                  </a:ext>
                </a:extLst>
              </p:cNvPr>
              <p:cNvCxnSpPr>
                <a:cxnSpLocks/>
                <a:stCxn id="40" idx="7"/>
                <a:endCxn id="42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2152">
                <a:extLst>
                  <a:ext uri="{FF2B5EF4-FFF2-40B4-BE49-F238E27FC236}">
                    <a16:creationId xmlns:a16="http://schemas.microsoft.com/office/drawing/2014/main" id="{B3B8E9F4-18DD-5FCB-3E77-C8E974001171}"/>
                  </a:ext>
                </a:extLst>
              </p:cNvPr>
              <p:cNvCxnSpPr>
                <a:cxnSpLocks/>
                <a:stCxn id="40" idx="6"/>
                <a:endCxn id="43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2153">
                <a:extLst>
                  <a:ext uri="{FF2B5EF4-FFF2-40B4-BE49-F238E27FC236}">
                    <a16:creationId xmlns:a16="http://schemas.microsoft.com/office/drawing/2014/main" id="{98374A64-A968-5188-341E-8C65D6AD238C}"/>
                  </a:ext>
                </a:extLst>
              </p:cNvPr>
              <p:cNvCxnSpPr>
                <a:cxnSpLocks/>
                <a:stCxn id="40" idx="5"/>
                <a:endCxn id="44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2154">
                <a:extLst>
                  <a:ext uri="{FF2B5EF4-FFF2-40B4-BE49-F238E27FC236}">
                    <a16:creationId xmlns:a16="http://schemas.microsoft.com/office/drawing/2014/main" id="{02FAA2B4-3883-412D-1F50-CACB0CB0E76F}"/>
                  </a:ext>
                </a:extLst>
              </p:cNvPr>
              <p:cNvCxnSpPr>
                <a:cxnSpLocks/>
                <a:stCxn id="41" idx="6"/>
                <a:endCxn id="45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68" name="直接连接符 2155">
                <a:extLst>
                  <a:ext uri="{FF2B5EF4-FFF2-40B4-BE49-F238E27FC236}">
                    <a16:creationId xmlns:a16="http://schemas.microsoft.com/office/drawing/2014/main" id="{39A2204F-4F91-79E5-10EF-6417AB8920A4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69" name="直接连接符 2156">
                <a:extLst>
                  <a:ext uri="{FF2B5EF4-FFF2-40B4-BE49-F238E27FC236}">
                    <a16:creationId xmlns:a16="http://schemas.microsoft.com/office/drawing/2014/main" id="{4C68572F-A968-F47F-D901-921E8D198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1" name="直接连接符 2157">
                <a:extLst>
                  <a:ext uri="{FF2B5EF4-FFF2-40B4-BE49-F238E27FC236}">
                    <a16:creationId xmlns:a16="http://schemas.microsoft.com/office/drawing/2014/main" id="{DD9AA202-C094-E851-CB4E-EF67A3F34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3" name="直接连接符 2158">
                <a:extLst>
                  <a:ext uri="{FF2B5EF4-FFF2-40B4-BE49-F238E27FC236}">
                    <a16:creationId xmlns:a16="http://schemas.microsoft.com/office/drawing/2014/main" id="{15FE5B2C-A88A-90EF-9579-34FF6A0D775D}"/>
                  </a:ext>
                </a:extLst>
              </p:cNvPr>
              <p:cNvCxnSpPr>
                <a:cxnSpLocks/>
                <a:endCxn id="51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5" name="直接连接符 2159">
                <a:extLst>
                  <a:ext uri="{FF2B5EF4-FFF2-40B4-BE49-F238E27FC236}">
                    <a16:creationId xmlns:a16="http://schemas.microsoft.com/office/drawing/2014/main" id="{B13287D6-DF10-D8D4-2A9D-1C7D224289C1}"/>
                  </a:ext>
                </a:extLst>
              </p:cNvPr>
              <p:cNvCxnSpPr>
                <a:cxnSpLocks/>
                <a:stCxn id="48" idx="7"/>
                <a:endCxn id="50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7" name="直接连接符 2160">
                <a:extLst>
                  <a:ext uri="{FF2B5EF4-FFF2-40B4-BE49-F238E27FC236}">
                    <a16:creationId xmlns:a16="http://schemas.microsoft.com/office/drawing/2014/main" id="{AA49C56B-71D4-D054-EF7E-AA7BE89D5C97}"/>
                  </a:ext>
                </a:extLst>
              </p:cNvPr>
              <p:cNvCxnSpPr>
                <a:cxnSpLocks/>
                <a:stCxn id="45" idx="6"/>
                <a:endCxn id="49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9" name="直接连接符 2161">
                <a:extLst>
                  <a:ext uri="{FF2B5EF4-FFF2-40B4-BE49-F238E27FC236}">
                    <a16:creationId xmlns:a16="http://schemas.microsoft.com/office/drawing/2014/main" id="{DAD2A95D-0B16-CDEB-EC4B-89A169EBE5C3}"/>
                  </a:ext>
                </a:extLst>
              </p:cNvPr>
              <p:cNvCxnSpPr>
                <a:cxnSpLocks/>
                <a:stCxn id="46" idx="7"/>
                <a:endCxn id="49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0" name="直接连接符 2162">
                <a:extLst>
                  <a:ext uri="{FF2B5EF4-FFF2-40B4-BE49-F238E27FC236}">
                    <a16:creationId xmlns:a16="http://schemas.microsoft.com/office/drawing/2014/main" id="{CDD0A982-D678-30EF-C7CD-FC90E68385B5}"/>
                  </a:ext>
                </a:extLst>
              </p:cNvPr>
              <p:cNvCxnSpPr>
                <a:cxnSpLocks/>
                <a:stCxn id="47" idx="7"/>
                <a:endCxn id="49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1" name="直接连接符 2163">
                <a:extLst>
                  <a:ext uri="{FF2B5EF4-FFF2-40B4-BE49-F238E27FC236}">
                    <a16:creationId xmlns:a16="http://schemas.microsoft.com/office/drawing/2014/main" id="{D1CF5A51-5195-93F5-F670-A23327DCCBC1}"/>
                  </a:ext>
                </a:extLst>
              </p:cNvPr>
              <p:cNvCxnSpPr>
                <a:cxnSpLocks/>
                <a:stCxn id="42" idx="7"/>
                <a:endCxn id="45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2" name="直接连接符 2164">
                <a:extLst>
                  <a:ext uri="{FF2B5EF4-FFF2-40B4-BE49-F238E27FC236}">
                    <a16:creationId xmlns:a16="http://schemas.microsoft.com/office/drawing/2014/main" id="{9FDD9510-0164-0B0C-6397-1601F864FAD9}"/>
                  </a:ext>
                </a:extLst>
              </p:cNvPr>
              <p:cNvCxnSpPr>
                <a:cxnSpLocks/>
                <a:stCxn id="41" idx="5"/>
                <a:endCxn id="46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3" name="直接连接符 2165">
                <a:extLst>
                  <a:ext uri="{FF2B5EF4-FFF2-40B4-BE49-F238E27FC236}">
                    <a16:creationId xmlns:a16="http://schemas.microsoft.com/office/drawing/2014/main" id="{406745C6-4A93-B052-3ED7-74D39596B30E}"/>
                  </a:ext>
                </a:extLst>
              </p:cNvPr>
              <p:cNvCxnSpPr>
                <a:cxnSpLocks/>
                <a:stCxn id="42" idx="5"/>
                <a:endCxn id="47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4" name="直接连接符 2166">
                <a:extLst>
                  <a:ext uri="{FF2B5EF4-FFF2-40B4-BE49-F238E27FC236}">
                    <a16:creationId xmlns:a16="http://schemas.microsoft.com/office/drawing/2014/main" id="{52AAEC0B-85A4-C289-6898-E6CB0FD974A9}"/>
                  </a:ext>
                </a:extLst>
              </p:cNvPr>
              <p:cNvCxnSpPr>
                <a:cxnSpLocks/>
                <a:stCxn id="43" idx="7"/>
                <a:endCxn id="46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5" name="直接连接符 2167">
                <a:extLst>
                  <a:ext uri="{FF2B5EF4-FFF2-40B4-BE49-F238E27FC236}">
                    <a16:creationId xmlns:a16="http://schemas.microsoft.com/office/drawing/2014/main" id="{68B63D3C-887F-AAC4-22EB-2E87253FD165}"/>
                  </a:ext>
                </a:extLst>
              </p:cNvPr>
              <p:cNvCxnSpPr>
                <a:cxnSpLocks/>
                <a:stCxn id="43" idx="5"/>
                <a:endCxn id="48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6" name="直接连接符 2168">
                <a:extLst>
                  <a:ext uri="{FF2B5EF4-FFF2-40B4-BE49-F238E27FC236}">
                    <a16:creationId xmlns:a16="http://schemas.microsoft.com/office/drawing/2014/main" id="{57D81F76-1EC1-95B3-D65A-EB4307150665}"/>
                  </a:ext>
                </a:extLst>
              </p:cNvPr>
              <p:cNvCxnSpPr>
                <a:cxnSpLocks/>
                <a:stCxn id="44" idx="7"/>
                <a:endCxn id="47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7" name="直接连接符 2169">
                <a:extLst>
                  <a:ext uri="{FF2B5EF4-FFF2-40B4-BE49-F238E27FC236}">
                    <a16:creationId xmlns:a16="http://schemas.microsoft.com/office/drawing/2014/main" id="{CDE3469D-54D5-0DDA-B47D-C758D5121480}"/>
                  </a:ext>
                </a:extLst>
              </p:cNvPr>
              <p:cNvCxnSpPr>
                <a:cxnSpLocks/>
                <a:stCxn id="46" idx="6"/>
                <a:endCxn id="50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8" name="直接连接符 2170">
                <a:extLst>
                  <a:ext uri="{FF2B5EF4-FFF2-40B4-BE49-F238E27FC236}">
                    <a16:creationId xmlns:a16="http://schemas.microsoft.com/office/drawing/2014/main" id="{75740EF6-E80A-4E1E-C2B5-4C0E9DCBCC96}"/>
                  </a:ext>
                </a:extLst>
              </p:cNvPr>
              <p:cNvCxnSpPr>
                <a:cxnSpLocks/>
                <a:stCxn id="47" idx="6"/>
                <a:endCxn id="50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9" name="直接连接符 2171">
                <a:extLst>
                  <a:ext uri="{FF2B5EF4-FFF2-40B4-BE49-F238E27FC236}">
                    <a16:creationId xmlns:a16="http://schemas.microsoft.com/office/drawing/2014/main" id="{7A20DB9A-4EFB-65D8-8F75-C42461EAFF3B}"/>
                  </a:ext>
                </a:extLst>
              </p:cNvPr>
              <p:cNvCxnSpPr>
                <a:cxnSpLocks/>
                <a:stCxn id="47" idx="5"/>
                <a:endCxn id="51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90" name="直接连接符 2172">
                <a:extLst>
                  <a:ext uri="{FF2B5EF4-FFF2-40B4-BE49-F238E27FC236}">
                    <a16:creationId xmlns:a16="http://schemas.microsoft.com/office/drawing/2014/main" id="{985FA6FA-0C83-59CE-2636-2E9CD7009747}"/>
                  </a:ext>
                </a:extLst>
              </p:cNvPr>
              <p:cNvCxnSpPr>
                <a:cxnSpLocks/>
                <a:stCxn id="45" idx="5"/>
                <a:endCxn id="50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91" name="直接连接符 2173">
                <a:extLst>
                  <a:ext uri="{FF2B5EF4-FFF2-40B4-BE49-F238E27FC236}">
                    <a16:creationId xmlns:a16="http://schemas.microsoft.com/office/drawing/2014/main" id="{060F60B2-B40D-4113-E472-016649D9F45D}"/>
                  </a:ext>
                </a:extLst>
              </p:cNvPr>
              <p:cNvCxnSpPr>
                <a:cxnSpLocks/>
                <a:stCxn id="46" idx="5"/>
                <a:endCxn id="51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92" name="组合 7191">
            <a:extLst>
              <a:ext uri="{FF2B5EF4-FFF2-40B4-BE49-F238E27FC236}">
                <a16:creationId xmlns:a16="http://schemas.microsoft.com/office/drawing/2014/main" id="{D7058356-4B15-F701-35A0-019493A8071F}"/>
              </a:ext>
            </a:extLst>
          </p:cNvPr>
          <p:cNvGrpSpPr/>
          <p:nvPr/>
        </p:nvGrpSpPr>
        <p:grpSpPr>
          <a:xfrm>
            <a:off x="62356" y="4286375"/>
            <a:ext cx="1041968" cy="875558"/>
            <a:chOff x="4397562" y="2118808"/>
            <a:chExt cx="1210623" cy="1017278"/>
          </a:xfrm>
        </p:grpSpPr>
        <p:pic>
          <p:nvPicPr>
            <p:cNvPr id="7193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161038ED-9EC5-E83C-F23B-40CD57FDE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4" name="文本框 26">
              <a:extLst>
                <a:ext uri="{FF2B5EF4-FFF2-40B4-BE49-F238E27FC236}">
                  <a16:creationId xmlns:a16="http://schemas.microsoft.com/office/drawing/2014/main" id="{44ADC6B2-A8C7-ED33-5E0B-336E7DB4F6D5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7195" name="文本框 7194">
            <a:extLst>
              <a:ext uri="{FF2B5EF4-FFF2-40B4-BE49-F238E27FC236}">
                <a16:creationId xmlns:a16="http://schemas.microsoft.com/office/drawing/2014/main" id="{7C05345C-6CF5-D802-5E8A-426B22027B11}"/>
              </a:ext>
            </a:extLst>
          </p:cNvPr>
          <p:cNvSpPr txBox="1"/>
          <p:nvPr/>
        </p:nvSpPr>
        <p:spPr>
          <a:xfrm>
            <a:off x="383658" y="5013262"/>
            <a:ext cx="35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ptos" panose="020B0004020202020204" pitchFamily="34" charset="0"/>
              </a:rPr>
              <a:t>…</a:t>
            </a:r>
            <a:endParaRPr lang="zh-CN" altLang="en-US" dirty="0"/>
          </a:p>
        </p:txBody>
      </p:sp>
      <p:grpSp>
        <p:nvGrpSpPr>
          <p:cNvPr id="7196" name="Group 8">
            <a:extLst>
              <a:ext uri="{FF2B5EF4-FFF2-40B4-BE49-F238E27FC236}">
                <a16:creationId xmlns:a16="http://schemas.microsoft.com/office/drawing/2014/main" id="{880194CA-9353-49A4-AB18-61B7D4182037}"/>
              </a:ext>
            </a:extLst>
          </p:cNvPr>
          <p:cNvGrpSpPr/>
          <p:nvPr/>
        </p:nvGrpSpPr>
        <p:grpSpPr>
          <a:xfrm>
            <a:off x="1845670" y="3542750"/>
            <a:ext cx="669854" cy="790612"/>
            <a:chOff x="3818624" y="1203626"/>
            <a:chExt cx="778279" cy="918583"/>
          </a:xfrm>
        </p:grpSpPr>
        <p:sp>
          <p:nvSpPr>
            <p:cNvPr id="7197" name="文本框 55">
              <a:extLst>
                <a:ext uri="{FF2B5EF4-FFF2-40B4-BE49-F238E27FC236}">
                  <a16:creationId xmlns:a16="http://schemas.microsoft.com/office/drawing/2014/main" id="{7852A11E-A66A-A3D4-EACF-3017860025AF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7198" name="组合 2129">
              <a:extLst>
                <a:ext uri="{FF2B5EF4-FFF2-40B4-BE49-F238E27FC236}">
                  <a16:creationId xmlns:a16="http://schemas.microsoft.com/office/drawing/2014/main" id="{0D4FE87B-9BA6-E602-6787-2FB63C7401BD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7199" name="椭圆 2130">
                <a:extLst>
                  <a:ext uri="{FF2B5EF4-FFF2-40B4-BE49-F238E27FC236}">
                    <a16:creationId xmlns:a16="http://schemas.microsoft.com/office/drawing/2014/main" id="{AFE44694-212B-D4DD-E253-5F9BE12F0B07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0" name="椭圆 2131">
                <a:extLst>
                  <a:ext uri="{FF2B5EF4-FFF2-40B4-BE49-F238E27FC236}">
                    <a16:creationId xmlns:a16="http://schemas.microsoft.com/office/drawing/2014/main" id="{98FA0960-7E15-74DC-0DBB-1FE11CA40268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1" name="椭圆 2132">
                <a:extLst>
                  <a:ext uri="{FF2B5EF4-FFF2-40B4-BE49-F238E27FC236}">
                    <a16:creationId xmlns:a16="http://schemas.microsoft.com/office/drawing/2014/main" id="{5C42087F-164A-8AC9-118A-3C74DA746043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2" name="椭圆 2133">
                <a:extLst>
                  <a:ext uri="{FF2B5EF4-FFF2-40B4-BE49-F238E27FC236}">
                    <a16:creationId xmlns:a16="http://schemas.microsoft.com/office/drawing/2014/main" id="{B5F95AB1-E5AF-143E-20E2-EF943A402EC6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3" name="椭圆 2134">
                <a:extLst>
                  <a:ext uri="{FF2B5EF4-FFF2-40B4-BE49-F238E27FC236}">
                    <a16:creationId xmlns:a16="http://schemas.microsoft.com/office/drawing/2014/main" id="{348529A2-FCB0-187D-DA67-0D057A8CFAA3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204" name="椭圆 2135">
                <a:extLst>
                  <a:ext uri="{FF2B5EF4-FFF2-40B4-BE49-F238E27FC236}">
                    <a16:creationId xmlns:a16="http://schemas.microsoft.com/office/drawing/2014/main" id="{5A34125E-ED7C-3417-4396-FF35E1DAF821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5" name="椭圆 2136">
                <a:extLst>
                  <a:ext uri="{FF2B5EF4-FFF2-40B4-BE49-F238E27FC236}">
                    <a16:creationId xmlns:a16="http://schemas.microsoft.com/office/drawing/2014/main" id="{8EE353D9-C706-B74E-F6F4-1081A10BB7B7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6" name="椭圆 2137">
                <a:extLst>
                  <a:ext uri="{FF2B5EF4-FFF2-40B4-BE49-F238E27FC236}">
                    <a16:creationId xmlns:a16="http://schemas.microsoft.com/office/drawing/2014/main" id="{F117723F-FA0C-AAA7-FBCC-EE0AB2190E82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7" name="椭圆 2138">
                <a:extLst>
                  <a:ext uri="{FF2B5EF4-FFF2-40B4-BE49-F238E27FC236}">
                    <a16:creationId xmlns:a16="http://schemas.microsoft.com/office/drawing/2014/main" id="{A48024D2-0E92-BA87-7BF8-03A2403C44B5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8" name="椭圆 2139">
                <a:extLst>
                  <a:ext uri="{FF2B5EF4-FFF2-40B4-BE49-F238E27FC236}">
                    <a16:creationId xmlns:a16="http://schemas.microsoft.com/office/drawing/2014/main" id="{415EA772-5B73-6DF1-4708-7FD50AA28568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09" name="椭圆 2140">
                <a:extLst>
                  <a:ext uri="{FF2B5EF4-FFF2-40B4-BE49-F238E27FC236}">
                    <a16:creationId xmlns:a16="http://schemas.microsoft.com/office/drawing/2014/main" id="{95D3B4AB-3B3A-D37A-3E74-DC542C4EF89B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10" name="椭圆 2141">
                <a:extLst>
                  <a:ext uri="{FF2B5EF4-FFF2-40B4-BE49-F238E27FC236}">
                    <a16:creationId xmlns:a16="http://schemas.microsoft.com/office/drawing/2014/main" id="{40FE94C3-B3FF-1F39-65BE-E033F241D0AA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11" name="椭圆 2142">
                <a:extLst>
                  <a:ext uri="{FF2B5EF4-FFF2-40B4-BE49-F238E27FC236}">
                    <a16:creationId xmlns:a16="http://schemas.microsoft.com/office/drawing/2014/main" id="{F4C2429B-C648-A750-A5BA-E674EFA8B668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7212" name="椭圆 2143">
                <a:extLst>
                  <a:ext uri="{FF2B5EF4-FFF2-40B4-BE49-F238E27FC236}">
                    <a16:creationId xmlns:a16="http://schemas.microsoft.com/office/drawing/2014/main" id="{B9B2B745-097A-B2A7-46C4-453B9B6CFF02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7213" name="直接连接符 2144">
                <a:extLst>
                  <a:ext uri="{FF2B5EF4-FFF2-40B4-BE49-F238E27FC236}">
                    <a16:creationId xmlns:a16="http://schemas.microsoft.com/office/drawing/2014/main" id="{6A2DFE8F-0136-A85A-0FFA-D2F70CCF00D4}"/>
                  </a:ext>
                </a:extLst>
              </p:cNvPr>
              <p:cNvCxnSpPr>
                <a:cxnSpLocks/>
                <a:stCxn id="7199" idx="7"/>
                <a:endCxn id="7202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4" name="直接连接符 2145">
                <a:extLst>
                  <a:ext uri="{FF2B5EF4-FFF2-40B4-BE49-F238E27FC236}">
                    <a16:creationId xmlns:a16="http://schemas.microsoft.com/office/drawing/2014/main" id="{EA6021D0-D08A-7D96-04A5-7A21A13D210F}"/>
                  </a:ext>
                </a:extLst>
              </p:cNvPr>
              <p:cNvCxnSpPr>
                <a:cxnSpLocks/>
                <a:stCxn id="7199" idx="6"/>
                <a:endCxn id="7203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5" name="直接连接符 2146">
                <a:extLst>
                  <a:ext uri="{FF2B5EF4-FFF2-40B4-BE49-F238E27FC236}">
                    <a16:creationId xmlns:a16="http://schemas.microsoft.com/office/drawing/2014/main" id="{0BBEBAB9-273F-A928-B2DD-7607A5D16FB3}"/>
                  </a:ext>
                </a:extLst>
              </p:cNvPr>
              <p:cNvCxnSpPr>
                <a:cxnSpLocks/>
                <a:stCxn id="7199" idx="5"/>
                <a:endCxn id="7204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6" name="直接连接符 2147">
                <a:extLst>
                  <a:ext uri="{FF2B5EF4-FFF2-40B4-BE49-F238E27FC236}">
                    <a16:creationId xmlns:a16="http://schemas.microsoft.com/office/drawing/2014/main" id="{EB1FF03D-022C-22E6-C000-5279080CC1C7}"/>
                  </a:ext>
                </a:extLst>
              </p:cNvPr>
              <p:cNvCxnSpPr>
                <a:cxnSpLocks/>
                <a:stCxn id="7200" idx="7"/>
                <a:endCxn id="7202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7" name="直接连接符 2148">
                <a:extLst>
                  <a:ext uri="{FF2B5EF4-FFF2-40B4-BE49-F238E27FC236}">
                    <a16:creationId xmlns:a16="http://schemas.microsoft.com/office/drawing/2014/main" id="{53DFD0BA-5890-9CE6-F55C-2A726A1BEC39}"/>
                  </a:ext>
                </a:extLst>
              </p:cNvPr>
              <p:cNvCxnSpPr>
                <a:cxnSpLocks/>
                <a:stCxn id="7200" idx="7"/>
                <a:endCxn id="7203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8" name="直接连接符 2149">
                <a:extLst>
                  <a:ext uri="{FF2B5EF4-FFF2-40B4-BE49-F238E27FC236}">
                    <a16:creationId xmlns:a16="http://schemas.microsoft.com/office/drawing/2014/main" id="{3BA5465B-26E1-AC63-95FC-DECC7A977C23}"/>
                  </a:ext>
                </a:extLst>
              </p:cNvPr>
              <p:cNvCxnSpPr>
                <a:cxnSpLocks/>
                <a:stCxn id="7200" idx="5"/>
                <a:endCxn id="7204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9" name="直接连接符 2150">
                <a:extLst>
                  <a:ext uri="{FF2B5EF4-FFF2-40B4-BE49-F238E27FC236}">
                    <a16:creationId xmlns:a16="http://schemas.microsoft.com/office/drawing/2014/main" id="{4015E936-6AB4-9C60-B9DE-766F1DF36B43}"/>
                  </a:ext>
                </a:extLst>
              </p:cNvPr>
              <p:cNvCxnSpPr>
                <a:cxnSpLocks/>
                <a:stCxn id="7200" idx="5"/>
                <a:endCxn id="7205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0" name="直接连接符 2151">
                <a:extLst>
                  <a:ext uri="{FF2B5EF4-FFF2-40B4-BE49-F238E27FC236}">
                    <a16:creationId xmlns:a16="http://schemas.microsoft.com/office/drawing/2014/main" id="{0C6E03DB-5611-279A-14E2-07813CDDD63D}"/>
                  </a:ext>
                </a:extLst>
              </p:cNvPr>
              <p:cNvCxnSpPr>
                <a:cxnSpLocks/>
                <a:stCxn id="7201" idx="7"/>
                <a:endCxn id="7203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1" name="直接连接符 2152">
                <a:extLst>
                  <a:ext uri="{FF2B5EF4-FFF2-40B4-BE49-F238E27FC236}">
                    <a16:creationId xmlns:a16="http://schemas.microsoft.com/office/drawing/2014/main" id="{658C98D8-DD4A-C349-5081-240CCA8BE2DE}"/>
                  </a:ext>
                </a:extLst>
              </p:cNvPr>
              <p:cNvCxnSpPr>
                <a:cxnSpLocks/>
                <a:stCxn id="7201" idx="6"/>
                <a:endCxn id="7204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2" name="直接连接符 2153">
                <a:extLst>
                  <a:ext uri="{FF2B5EF4-FFF2-40B4-BE49-F238E27FC236}">
                    <a16:creationId xmlns:a16="http://schemas.microsoft.com/office/drawing/2014/main" id="{38903B97-7E42-4646-58B9-FB4D7AA811B1}"/>
                  </a:ext>
                </a:extLst>
              </p:cNvPr>
              <p:cNvCxnSpPr>
                <a:cxnSpLocks/>
                <a:stCxn id="7201" idx="5"/>
                <a:endCxn id="7205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3" name="直接连接符 2154">
                <a:extLst>
                  <a:ext uri="{FF2B5EF4-FFF2-40B4-BE49-F238E27FC236}">
                    <a16:creationId xmlns:a16="http://schemas.microsoft.com/office/drawing/2014/main" id="{F2C01465-9031-EF78-125A-56E5DB94B526}"/>
                  </a:ext>
                </a:extLst>
              </p:cNvPr>
              <p:cNvCxnSpPr>
                <a:cxnSpLocks/>
                <a:stCxn id="7202" idx="6"/>
                <a:endCxn id="7206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4" name="直接连接符 2155">
                <a:extLst>
                  <a:ext uri="{FF2B5EF4-FFF2-40B4-BE49-F238E27FC236}">
                    <a16:creationId xmlns:a16="http://schemas.microsoft.com/office/drawing/2014/main" id="{B34970BD-F525-ABFF-EAC8-E03256EBFC9B}"/>
                  </a:ext>
                </a:extLst>
              </p:cNvPr>
              <p:cNvCxnSpPr>
                <a:cxnSpLocks/>
                <a:endCxn id="7207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5" name="直接连接符 2156">
                <a:extLst>
                  <a:ext uri="{FF2B5EF4-FFF2-40B4-BE49-F238E27FC236}">
                    <a16:creationId xmlns:a16="http://schemas.microsoft.com/office/drawing/2014/main" id="{BF029660-34B4-5C2A-5BF7-B6F192AA7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6" name="直接连接符 2157">
                <a:extLst>
                  <a:ext uri="{FF2B5EF4-FFF2-40B4-BE49-F238E27FC236}">
                    <a16:creationId xmlns:a16="http://schemas.microsoft.com/office/drawing/2014/main" id="{EAF1CA70-C3B3-4356-FA68-0A179BE18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7" name="直接连接符 2158">
                <a:extLst>
                  <a:ext uri="{FF2B5EF4-FFF2-40B4-BE49-F238E27FC236}">
                    <a16:creationId xmlns:a16="http://schemas.microsoft.com/office/drawing/2014/main" id="{8941E0CB-3726-1234-FAC5-A371B587D9F6}"/>
                  </a:ext>
                </a:extLst>
              </p:cNvPr>
              <p:cNvCxnSpPr>
                <a:cxnSpLocks/>
                <a:endCxn id="7212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8" name="直接连接符 2159">
                <a:extLst>
                  <a:ext uri="{FF2B5EF4-FFF2-40B4-BE49-F238E27FC236}">
                    <a16:creationId xmlns:a16="http://schemas.microsoft.com/office/drawing/2014/main" id="{44B59FD8-9651-6FBD-A3E2-2AE61713DDF0}"/>
                  </a:ext>
                </a:extLst>
              </p:cNvPr>
              <p:cNvCxnSpPr>
                <a:cxnSpLocks/>
                <a:stCxn id="7209" idx="7"/>
                <a:endCxn id="7211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9" name="直接连接符 2160">
                <a:extLst>
                  <a:ext uri="{FF2B5EF4-FFF2-40B4-BE49-F238E27FC236}">
                    <a16:creationId xmlns:a16="http://schemas.microsoft.com/office/drawing/2014/main" id="{6F58B12D-4413-E90D-5B14-3ABAE4B7057A}"/>
                  </a:ext>
                </a:extLst>
              </p:cNvPr>
              <p:cNvCxnSpPr>
                <a:cxnSpLocks/>
                <a:stCxn id="7206" idx="6"/>
                <a:endCxn id="7210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30" name="直接连接符 2161">
                <a:extLst>
                  <a:ext uri="{FF2B5EF4-FFF2-40B4-BE49-F238E27FC236}">
                    <a16:creationId xmlns:a16="http://schemas.microsoft.com/office/drawing/2014/main" id="{A4AA245F-CC92-EC9A-992C-CBD49BBF453F}"/>
                  </a:ext>
                </a:extLst>
              </p:cNvPr>
              <p:cNvCxnSpPr>
                <a:cxnSpLocks/>
                <a:stCxn id="7207" idx="7"/>
                <a:endCxn id="7210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31" name="直接连接符 2162">
                <a:extLst>
                  <a:ext uri="{FF2B5EF4-FFF2-40B4-BE49-F238E27FC236}">
                    <a16:creationId xmlns:a16="http://schemas.microsoft.com/office/drawing/2014/main" id="{294889C0-D51A-463C-9209-763FA52DF05D}"/>
                  </a:ext>
                </a:extLst>
              </p:cNvPr>
              <p:cNvCxnSpPr>
                <a:cxnSpLocks/>
                <a:stCxn id="7208" idx="7"/>
                <a:endCxn id="7210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8" name="直接连接符 2163">
                <a:extLst>
                  <a:ext uri="{FF2B5EF4-FFF2-40B4-BE49-F238E27FC236}">
                    <a16:creationId xmlns:a16="http://schemas.microsoft.com/office/drawing/2014/main" id="{CF8EDAF8-4D99-AC0C-9329-52745F0E078F}"/>
                  </a:ext>
                </a:extLst>
              </p:cNvPr>
              <p:cNvCxnSpPr>
                <a:cxnSpLocks/>
                <a:stCxn id="7203" idx="7"/>
                <a:endCxn id="7206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9" name="直接连接符 2164">
                <a:extLst>
                  <a:ext uri="{FF2B5EF4-FFF2-40B4-BE49-F238E27FC236}">
                    <a16:creationId xmlns:a16="http://schemas.microsoft.com/office/drawing/2014/main" id="{4026525F-4E38-265D-0A5B-6159C0B1780D}"/>
                  </a:ext>
                </a:extLst>
              </p:cNvPr>
              <p:cNvCxnSpPr>
                <a:cxnSpLocks/>
                <a:stCxn id="7202" idx="5"/>
                <a:endCxn id="7207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0" name="直接连接符 2165">
                <a:extLst>
                  <a:ext uri="{FF2B5EF4-FFF2-40B4-BE49-F238E27FC236}">
                    <a16:creationId xmlns:a16="http://schemas.microsoft.com/office/drawing/2014/main" id="{516762A4-A239-4811-79F5-FC4DA7BBE5AD}"/>
                  </a:ext>
                </a:extLst>
              </p:cNvPr>
              <p:cNvCxnSpPr>
                <a:cxnSpLocks/>
                <a:stCxn id="7203" idx="5"/>
                <a:endCxn id="7208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1" name="直接连接符 2166">
                <a:extLst>
                  <a:ext uri="{FF2B5EF4-FFF2-40B4-BE49-F238E27FC236}">
                    <a16:creationId xmlns:a16="http://schemas.microsoft.com/office/drawing/2014/main" id="{563B9CA5-ECDA-1C23-E1A2-345E8448AA7D}"/>
                  </a:ext>
                </a:extLst>
              </p:cNvPr>
              <p:cNvCxnSpPr>
                <a:cxnSpLocks/>
                <a:stCxn id="7204" idx="7"/>
                <a:endCxn id="7207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2" name="直接连接符 2167">
                <a:extLst>
                  <a:ext uri="{FF2B5EF4-FFF2-40B4-BE49-F238E27FC236}">
                    <a16:creationId xmlns:a16="http://schemas.microsoft.com/office/drawing/2014/main" id="{D35B70C5-B249-750D-D87E-81107CD70C45}"/>
                  </a:ext>
                </a:extLst>
              </p:cNvPr>
              <p:cNvCxnSpPr>
                <a:cxnSpLocks/>
                <a:stCxn id="7204" idx="5"/>
                <a:endCxn id="7209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3" name="直接连接符 2168">
                <a:extLst>
                  <a:ext uri="{FF2B5EF4-FFF2-40B4-BE49-F238E27FC236}">
                    <a16:creationId xmlns:a16="http://schemas.microsoft.com/office/drawing/2014/main" id="{B72FDB9B-26A8-8598-746D-7BBE6B8A523A}"/>
                  </a:ext>
                </a:extLst>
              </p:cNvPr>
              <p:cNvCxnSpPr>
                <a:cxnSpLocks/>
                <a:stCxn id="7205" idx="7"/>
                <a:endCxn id="7208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4" name="直接连接符 2169">
                <a:extLst>
                  <a:ext uri="{FF2B5EF4-FFF2-40B4-BE49-F238E27FC236}">
                    <a16:creationId xmlns:a16="http://schemas.microsoft.com/office/drawing/2014/main" id="{F488207E-B3AF-B5C6-AFBC-7BA2347EFFE3}"/>
                  </a:ext>
                </a:extLst>
              </p:cNvPr>
              <p:cNvCxnSpPr>
                <a:cxnSpLocks/>
                <a:stCxn id="7207" idx="6"/>
                <a:endCxn id="7211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5" name="直接连接符 2170">
                <a:extLst>
                  <a:ext uri="{FF2B5EF4-FFF2-40B4-BE49-F238E27FC236}">
                    <a16:creationId xmlns:a16="http://schemas.microsoft.com/office/drawing/2014/main" id="{C1B9BB0F-991F-1E6A-034F-29F5FD7183EE}"/>
                  </a:ext>
                </a:extLst>
              </p:cNvPr>
              <p:cNvCxnSpPr>
                <a:cxnSpLocks/>
                <a:stCxn id="7208" idx="6"/>
                <a:endCxn id="7211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6" name="直接连接符 2171">
                <a:extLst>
                  <a:ext uri="{FF2B5EF4-FFF2-40B4-BE49-F238E27FC236}">
                    <a16:creationId xmlns:a16="http://schemas.microsoft.com/office/drawing/2014/main" id="{E7ABC75B-7F50-FA08-3F6C-82023AC2BCF6}"/>
                  </a:ext>
                </a:extLst>
              </p:cNvPr>
              <p:cNvCxnSpPr>
                <a:cxnSpLocks/>
                <a:stCxn id="7208" idx="5"/>
                <a:endCxn id="7212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7" name="直接连接符 2172">
                <a:extLst>
                  <a:ext uri="{FF2B5EF4-FFF2-40B4-BE49-F238E27FC236}">
                    <a16:creationId xmlns:a16="http://schemas.microsoft.com/office/drawing/2014/main" id="{2BBC2A94-CEE3-DED5-E211-1584E196A8B1}"/>
                  </a:ext>
                </a:extLst>
              </p:cNvPr>
              <p:cNvCxnSpPr>
                <a:cxnSpLocks/>
                <a:stCxn id="7206" idx="5"/>
                <a:endCxn id="7211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8" name="直接连接符 2173">
                <a:extLst>
                  <a:ext uri="{FF2B5EF4-FFF2-40B4-BE49-F238E27FC236}">
                    <a16:creationId xmlns:a16="http://schemas.microsoft.com/office/drawing/2014/main" id="{B9F0132C-72C7-8485-826C-17959F9FFC27}"/>
                  </a:ext>
                </a:extLst>
              </p:cNvPr>
              <p:cNvCxnSpPr>
                <a:cxnSpLocks/>
                <a:stCxn id="7207" idx="5"/>
                <a:endCxn id="7212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9" name="组合 2378">
            <a:extLst>
              <a:ext uri="{FF2B5EF4-FFF2-40B4-BE49-F238E27FC236}">
                <a16:creationId xmlns:a16="http://schemas.microsoft.com/office/drawing/2014/main" id="{6FEA82D4-2BB1-D102-5548-66B6D68A0C76}"/>
              </a:ext>
            </a:extLst>
          </p:cNvPr>
          <p:cNvGrpSpPr/>
          <p:nvPr/>
        </p:nvGrpSpPr>
        <p:grpSpPr>
          <a:xfrm>
            <a:off x="1646730" y="4258405"/>
            <a:ext cx="1041968" cy="875558"/>
            <a:chOff x="4397562" y="2118808"/>
            <a:chExt cx="1210623" cy="1017278"/>
          </a:xfrm>
        </p:grpSpPr>
        <p:pic>
          <p:nvPicPr>
            <p:cNvPr id="2380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998CEEB2-9728-A61E-2FBA-9B9981452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1" name="文本框 26">
              <a:extLst>
                <a:ext uri="{FF2B5EF4-FFF2-40B4-BE49-F238E27FC236}">
                  <a16:creationId xmlns:a16="http://schemas.microsoft.com/office/drawing/2014/main" id="{F9072907-02C2-A753-B4B0-84FB514D5060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2382" name="文本框 2381">
            <a:extLst>
              <a:ext uri="{FF2B5EF4-FFF2-40B4-BE49-F238E27FC236}">
                <a16:creationId xmlns:a16="http://schemas.microsoft.com/office/drawing/2014/main" id="{D55F8CAB-E85E-CEEF-C001-F87135866031}"/>
              </a:ext>
            </a:extLst>
          </p:cNvPr>
          <p:cNvSpPr txBox="1"/>
          <p:nvPr/>
        </p:nvSpPr>
        <p:spPr>
          <a:xfrm>
            <a:off x="1968032" y="4985292"/>
            <a:ext cx="35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ptos" panose="020B0004020202020204" pitchFamily="34" charset="0"/>
              </a:rPr>
              <a:t>…</a:t>
            </a:r>
            <a:endParaRPr lang="zh-CN" altLang="en-US" dirty="0"/>
          </a:p>
        </p:txBody>
      </p:sp>
      <p:grpSp>
        <p:nvGrpSpPr>
          <p:cNvPr id="2383" name="Group 8">
            <a:extLst>
              <a:ext uri="{FF2B5EF4-FFF2-40B4-BE49-F238E27FC236}">
                <a16:creationId xmlns:a16="http://schemas.microsoft.com/office/drawing/2014/main" id="{2DAD3B6F-52CE-2B32-DD6D-058444AC9197}"/>
              </a:ext>
            </a:extLst>
          </p:cNvPr>
          <p:cNvGrpSpPr/>
          <p:nvPr/>
        </p:nvGrpSpPr>
        <p:grpSpPr>
          <a:xfrm>
            <a:off x="3315026" y="3514323"/>
            <a:ext cx="669854" cy="790612"/>
            <a:chOff x="3818624" y="1203626"/>
            <a:chExt cx="778279" cy="918583"/>
          </a:xfrm>
        </p:grpSpPr>
        <p:sp>
          <p:nvSpPr>
            <p:cNvPr id="2384" name="文本框 55">
              <a:extLst>
                <a:ext uri="{FF2B5EF4-FFF2-40B4-BE49-F238E27FC236}">
                  <a16:creationId xmlns:a16="http://schemas.microsoft.com/office/drawing/2014/main" id="{A99FD21C-FBE3-9B1D-329A-D1BA98931F72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2385" name="组合 2129">
              <a:extLst>
                <a:ext uri="{FF2B5EF4-FFF2-40B4-BE49-F238E27FC236}">
                  <a16:creationId xmlns:a16="http://schemas.microsoft.com/office/drawing/2014/main" id="{4C40CF7B-5EC4-DE05-5B91-B8DFBC2DBE1A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2386" name="椭圆 2130">
                <a:extLst>
                  <a:ext uri="{FF2B5EF4-FFF2-40B4-BE49-F238E27FC236}">
                    <a16:creationId xmlns:a16="http://schemas.microsoft.com/office/drawing/2014/main" id="{BFB53F22-38C3-FB70-22ED-1CA07C1C2027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87" name="椭圆 2131">
                <a:extLst>
                  <a:ext uri="{FF2B5EF4-FFF2-40B4-BE49-F238E27FC236}">
                    <a16:creationId xmlns:a16="http://schemas.microsoft.com/office/drawing/2014/main" id="{433050E9-2BA0-6798-4F96-B4DA75302A7E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88" name="椭圆 2132">
                <a:extLst>
                  <a:ext uri="{FF2B5EF4-FFF2-40B4-BE49-F238E27FC236}">
                    <a16:creationId xmlns:a16="http://schemas.microsoft.com/office/drawing/2014/main" id="{2BD4576E-870B-C5C5-1DA5-5D0992D43966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89" name="椭圆 2133">
                <a:extLst>
                  <a:ext uri="{FF2B5EF4-FFF2-40B4-BE49-F238E27FC236}">
                    <a16:creationId xmlns:a16="http://schemas.microsoft.com/office/drawing/2014/main" id="{BD06CBC2-0CC5-1800-8374-4D66ACDCC6D3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0" name="椭圆 2134">
                <a:extLst>
                  <a:ext uri="{FF2B5EF4-FFF2-40B4-BE49-F238E27FC236}">
                    <a16:creationId xmlns:a16="http://schemas.microsoft.com/office/drawing/2014/main" id="{06A5A887-1C1A-662A-6084-B152FE180397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2391" name="椭圆 2135">
                <a:extLst>
                  <a:ext uri="{FF2B5EF4-FFF2-40B4-BE49-F238E27FC236}">
                    <a16:creationId xmlns:a16="http://schemas.microsoft.com/office/drawing/2014/main" id="{FAB29020-5A07-8F67-8155-D7EFB70EB614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2" name="椭圆 2136">
                <a:extLst>
                  <a:ext uri="{FF2B5EF4-FFF2-40B4-BE49-F238E27FC236}">
                    <a16:creationId xmlns:a16="http://schemas.microsoft.com/office/drawing/2014/main" id="{1EFDF60A-B3FE-45AD-E199-179673097725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3" name="椭圆 2137">
                <a:extLst>
                  <a:ext uri="{FF2B5EF4-FFF2-40B4-BE49-F238E27FC236}">
                    <a16:creationId xmlns:a16="http://schemas.microsoft.com/office/drawing/2014/main" id="{11D74FB3-4ED2-0F89-9112-D52B4355630E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4" name="椭圆 2138">
                <a:extLst>
                  <a:ext uri="{FF2B5EF4-FFF2-40B4-BE49-F238E27FC236}">
                    <a16:creationId xmlns:a16="http://schemas.microsoft.com/office/drawing/2014/main" id="{C7A1BF93-1435-65B3-5FEF-A8A886B2CC28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5" name="椭圆 2139">
                <a:extLst>
                  <a:ext uri="{FF2B5EF4-FFF2-40B4-BE49-F238E27FC236}">
                    <a16:creationId xmlns:a16="http://schemas.microsoft.com/office/drawing/2014/main" id="{B9D229E1-D263-58D8-FC83-EBEAF216BC86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6" name="椭圆 2140">
                <a:extLst>
                  <a:ext uri="{FF2B5EF4-FFF2-40B4-BE49-F238E27FC236}">
                    <a16:creationId xmlns:a16="http://schemas.microsoft.com/office/drawing/2014/main" id="{F2F78EA2-6F07-1E8E-A4BE-B41C555977DE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7" name="椭圆 2141">
                <a:extLst>
                  <a:ext uri="{FF2B5EF4-FFF2-40B4-BE49-F238E27FC236}">
                    <a16:creationId xmlns:a16="http://schemas.microsoft.com/office/drawing/2014/main" id="{EEBCA133-3C8C-1F11-DD73-3326B19BBF93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8" name="椭圆 2142">
                <a:extLst>
                  <a:ext uri="{FF2B5EF4-FFF2-40B4-BE49-F238E27FC236}">
                    <a16:creationId xmlns:a16="http://schemas.microsoft.com/office/drawing/2014/main" id="{0A40EFDF-3E76-0AFA-158D-D00DE410E6C0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99" name="椭圆 2143">
                <a:extLst>
                  <a:ext uri="{FF2B5EF4-FFF2-40B4-BE49-F238E27FC236}">
                    <a16:creationId xmlns:a16="http://schemas.microsoft.com/office/drawing/2014/main" id="{DC5524AF-BAFD-70C6-54A6-32875BF2F2B8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2400" name="直接连接符 2144">
                <a:extLst>
                  <a:ext uri="{FF2B5EF4-FFF2-40B4-BE49-F238E27FC236}">
                    <a16:creationId xmlns:a16="http://schemas.microsoft.com/office/drawing/2014/main" id="{701B200C-39CC-52B6-C674-A97C079BF458}"/>
                  </a:ext>
                </a:extLst>
              </p:cNvPr>
              <p:cNvCxnSpPr>
                <a:cxnSpLocks/>
                <a:stCxn id="2386" idx="7"/>
                <a:endCxn id="2389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1" name="直接连接符 2145">
                <a:extLst>
                  <a:ext uri="{FF2B5EF4-FFF2-40B4-BE49-F238E27FC236}">
                    <a16:creationId xmlns:a16="http://schemas.microsoft.com/office/drawing/2014/main" id="{358943CA-357A-5E14-AD62-44A3A249DB6A}"/>
                  </a:ext>
                </a:extLst>
              </p:cNvPr>
              <p:cNvCxnSpPr>
                <a:cxnSpLocks/>
                <a:stCxn id="2386" idx="6"/>
                <a:endCxn id="2390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2" name="直接连接符 2146">
                <a:extLst>
                  <a:ext uri="{FF2B5EF4-FFF2-40B4-BE49-F238E27FC236}">
                    <a16:creationId xmlns:a16="http://schemas.microsoft.com/office/drawing/2014/main" id="{CAC1CB0B-BCFC-4FBE-48C2-1DD653D06ABD}"/>
                  </a:ext>
                </a:extLst>
              </p:cNvPr>
              <p:cNvCxnSpPr>
                <a:cxnSpLocks/>
                <a:stCxn id="2386" idx="5"/>
                <a:endCxn id="2391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3" name="直接连接符 2147">
                <a:extLst>
                  <a:ext uri="{FF2B5EF4-FFF2-40B4-BE49-F238E27FC236}">
                    <a16:creationId xmlns:a16="http://schemas.microsoft.com/office/drawing/2014/main" id="{BA5D57CA-FA30-E250-4FA7-907D34EAA190}"/>
                  </a:ext>
                </a:extLst>
              </p:cNvPr>
              <p:cNvCxnSpPr>
                <a:cxnSpLocks/>
                <a:stCxn id="2387" idx="7"/>
                <a:endCxn id="2389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4" name="直接连接符 2148">
                <a:extLst>
                  <a:ext uri="{FF2B5EF4-FFF2-40B4-BE49-F238E27FC236}">
                    <a16:creationId xmlns:a16="http://schemas.microsoft.com/office/drawing/2014/main" id="{92D27DC4-A763-97C8-A76E-AA64238B47ED}"/>
                  </a:ext>
                </a:extLst>
              </p:cNvPr>
              <p:cNvCxnSpPr>
                <a:cxnSpLocks/>
                <a:stCxn id="2387" idx="7"/>
                <a:endCxn id="2390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5" name="直接连接符 2149">
                <a:extLst>
                  <a:ext uri="{FF2B5EF4-FFF2-40B4-BE49-F238E27FC236}">
                    <a16:creationId xmlns:a16="http://schemas.microsoft.com/office/drawing/2014/main" id="{63FA771D-C1D2-891F-F2C6-85EB4556AF20}"/>
                  </a:ext>
                </a:extLst>
              </p:cNvPr>
              <p:cNvCxnSpPr>
                <a:cxnSpLocks/>
                <a:stCxn id="2387" idx="5"/>
                <a:endCxn id="2391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6" name="直接连接符 2150">
                <a:extLst>
                  <a:ext uri="{FF2B5EF4-FFF2-40B4-BE49-F238E27FC236}">
                    <a16:creationId xmlns:a16="http://schemas.microsoft.com/office/drawing/2014/main" id="{D360E30B-5D68-6759-0A3E-57B9D05C3C14}"/>
                  </a:ext>
                </a:extLst>
              </p:cNvPr>
              <p:cNvCxnSpPr>
                <a:cxnSpLocks/>
                <a:stCxn id="2387" idx="5"/>
                <a:endCxn id="2392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7" name="直接连接符 2151">
                <a:extLst>
                  <a:ext uri="{FF2B5EF4-FFF2-40B4-BE49-F238E27FC236}">
                    <a16:creationId xmlns:a16="http://schemas.microsoft.com/office/drawing/2014/main" id="{10D29A61-066C-848A-3CA1-E87A8B5A8ACD}"/>
                  </a:ext>
                </a:extLst>
              </p:cNvPr>
              <p:cNvCxnSpPr>
                <a:cxnSpLocks/>
                <a:stCxn id="2388" idx="7"/>
                <a:endCxn id="2390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8" name="直接连接符 2152">
                <a:extLst>
                  <a:ext uri="{FF2B5EF4-FFF2-40B4-BE49-F238E27FC236}">
                    <a16:creationId xmlns:a16="http://schemas.microsoft.com/office/drawing/2014/main" id="{1D2678E3-CC38-7969-8513-899045A66885}"/>
                  </a:ext>
                </a:extLst>
              </p:cNvPr>
              <p:cNvCxnSpPr>
                <a:cxnSpLocks/>
                <a:stCxn id="2388" idx="6"/>
                <a:endCxn id="2391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9" name="直接连接符 2153">
                <a:extLst>
                  <a:ext uri="{FF2B5EF4-FFF2-40B4-BE49-F238E27FC236}">
                    <a16:creationId xmlns:a16="http://schemas.microsoft.com/office/drawing/2014/main" id="{906C35D7-62CD-219B-4412-50CFEA4B101B}"/>
                  </a:ext>
                </a:extLst>
              </p:cNvPr>
              <p:cNvCxnSpPr>
                <a:cxnSpLocks/>
                <a:stCxn id="2388" idx="5"/>
                <a:endCxn id="2392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154">
                <a:extLst>
                  <a:ext uri="{FF2B5EF4-FFF2-40B4-BE49-F238E27FC236}">
                    <a16:creationId xmlns:a16="http://schemas.microsoft.com/office/drawing/2014/main" id="{1D4242A0-E7C0-A24C-8F90-598738502B1F}"/>
                  </a:ext>
                </a:extLst>
              </p:cNvPr>
              <p:cNvCxnSpPr>
                <a:cxnSpLocks/>
                <a:stCxn id="2389" idx="6"/>
                <a:endCxn id="2393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9" name="直接连接符 2155">
                <a:extLst>
                  <a:ext uri="{FF2B5EF4-FFF2-40B4-BE49-F238E27FC236}">
                    <a16:creationId xmlns:a16="http://schemas.microsoft.com/office/drawing/2014/main" id="{F8667C32-2772-7B40-5FCA-5F96F3FFED64}"/>
                  </a:ext>
                </a:extLst>
              </p:cNvPr>
              <p:cNvCxnSpPr>
                <a:cxnSpLocks/>
                <a:endCxn id="2394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0" name="直接连接符 2156">
                <a:extLst>
                  <a:ext uri="{FF2B5EF4-FFF2-40B4-BE49-F238E27FC236}">
                    <a16:creationId xmlns:a16="http://schemas.microsoft.com/office/drawing/2014/main" id="{E7B4A665-6EF3-6789-1BD6-86A058EDE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1" name="直接连接符 2157">
                <a:extLst>
                  <a:ext uri="{FF2B5EF4-FFF2-40B4-BE49-F238E27FC236}">
                    <a16:creationId xmlns:a16="http://schemas.microsoft.com/office/drawing/2014/main" id="{6126CFF6-77EF-FDA8-F2D4-B7A9A8DC3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2" name="直接连接符 2158">
                <a:extLst>
                  <a:ext uri="{FF2B5EF4-FFF2-40B4-BE49-F238E27FC236}">
                    <a16:creationId xmlns:a16="http://schemas.microsoft.com/office/drawing/2014/main" id="{627A7536-95DD-B257-4190-DD42EB6C1BBA}"/>
                  </a:ext>
                </a:extLst>
              </p:cNvPr>
              <p:cNvCxnSpPr>
                <a:cxnSpLocks/>
                <a:endCxn id="2399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3" name="直接连接符 2159">
                <a:extLst>
                  <a:ext uri="{FF2B5EF4-FFF2-40B4-BE49-F238E27FC236}">
                    <a16:creationId xmlns:a16="http://schemas.microsoft.com/office/drawing/2014/main" id="{32BF65F8-6451-11D9-23B4-08459DB8B784}"/>
                  </a:ext>
                </a:extLst>
              </p:cNvPr>
              <p:cNvCxnSpPr>
                <a:cxnSpLocks/>
                <a:stCxn id="2396" idx="7"/>
                <a:endCxn id="2398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5" name="直接连接符 2160">
                <a:extLst>
                  <a:ext uri="{FF2B5EF4-FFF2-40B4-BE49-F238E27FC236}">
                    <a16:creationId xmlns:a16="http://schemas.microsoft.com/office/drawing/2014/main" id="{8EACF833-D67F-6C53-D7E0-083FB5181624}"/>
                  </a:ext>
                </a:extLst>
              </p:cNvPr>
              <p:cNvCxnSpPr>
                <a:cxnSpLocks/>
                <a:stCxn id="2393" idx="6"/>
                <a:endCxn id="2397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6" name="直接连接符 2161">
                <a:extLst>
                  <a:ext uri="{FF2B5EF4-FFF2-40B4-BE49-F238E27FC236}">
                    <a16:creationId xmlns:a16="http://schemas.microsoft.com/office/drawing/2014/main" id="{E2289F8D-A68D-3CFE-F5F7-56E6B38D6B02}"/>
                  </a:ext>
                </a:extLst>
              </p:cNvPr>
              <p:cNvCxnSpPr>
                <a:cxnSpLocks/>
                <a:stCxn id="2394" idx="7"/>
                <a:endCxn id="2397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7" name="直接连接符 2162">
                <a:extLst>
                  <a:ext uri="{FF2B5EF4-FFF2-40B4-BE49-F238E27FC236}">
                    <a16:creationId xmlns:a16="http://schemas.microsoft.com/office/drawing/2014/main" id="{5D027A07-9D5D-3062-F348-17E72575FCAC}"/>
                  </a:ext>
                </a:extLst>
              </p:cNvPr>
              <p:cNvCxnSpPr>
                <a:cxnSpLocks/>
                <a:stCxn id="2395" idx="7"/>
                <a:endCxn id="2397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8" name="直接连接符 2163">
                <a:extLst>
                  <a:ext uri="{FF2B5EF4-FFF2-40B4-BE49-F238E27FC236}">
                    <a16:creationId xmlns:a16="http://schemas.microsoft.com/office/drawing/2014/main" id="{D9D350D9-7A1C-4ED7-7CF8-0122976EDBF1}"/>
                  </a:ext>
                </a:extLst>
              </p:cNvPr>
              <p:cNvCxnSpPr>
                <a:cxnSpLocks/>
                <a:stCxn id="2390" idx="7"/>
                <a:endCxn id="2393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9" name="直接连接符 2164">
                <a:extLst>
                  <a:ext uri="{FF2B5EF4-FFF2-40B4-BE49-F238E27FC236}">
                    <a16:creationId xmlns:a16="http://schemas.microsoft.com/office/drawing/2014/main" id="{4F12B998-5DE7-5B09-B300-12899BC80EF5}"/>
                  </a:ext>
                </a:extLst>
              </p:cNvPr>
              <p:cNvCxnSpPr>
                <a:cxnSpLocks/>
                <a:stCxn id="2389" idx="5"/>
                <a:endCxn id="2394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0" name="直接连接符 2165">
                <a:extLst>
                  <a:ext uri="{FF2B5EF4-FFF2-40B4-BE49-F238E27FC236}">
                    <a16:creationId xmlns:a16="http://schemas.microsoft.com/office/drawing/2014/main" id="{D7BF3D85-D71E-CD61-9D21-3440B25FC4EC}"/>
                  </a:ext>
                </a:extLst>
              </p:cNvPr>
              <p:cNvCxnSpPr>
                <a:cxnSpLocks/>
                <a:stCxn id="2390" idx="5"/>
                <a:endCxn id="2395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1" name="直接连接符 2166">
                <a:extLst>
                  <a:ext uri="{FF2B5EF4-FFF2-40B4-BE49-F238E27FC236}">
                    <a16:creationId xmlns:a16="http://schemas.microsoft.com/office/drawing/2014/main" id="{E0DA6493-A998-42F2-5C03-2064C742B8F9}"/>
                  </a:ext>
                </a:extLst>
              </p:cNvPr>
              <p:cNvCxnSpPr>
                <a:cxnSpLocks/>
                <a:stCxn id="2391" idx="7"/>
                <a:endCxn id="2394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2" name="直接连接符 2167">
                <a:extLst>
                  <a:ext uri="{FF2B5EF4-FFF2-40B4-BE49-F238E27FC236}">
                    <a16:creationId xmlns:a16="http://schemas.microsoft.com/office/drawing/2014/main" id="{B5034447-9DBC-D104-BED9-11828F01F056}"/>
                  </a:ext>
                </a:extLst>
              </p:cNvPr>
              <p:cNvCxnSpPr>
                <a:cxnSpLocks/>
                <a:stCxn id="2391" idx="5"/>
                <a:endCxn id="2396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3" name="直接连接符 2168">
                <a:extLst>
                  <a:ext uri="{FF2B5EF4-FFF2-40B4-BE49-F238E27FC236}">
                    <a16:creationId xmlns:a16="http://schemas.microsoft.com/office/drawing/2014/main" id="{4F36422A-FCE8-7640-D2C9-8169AF585970}"/>
                  </a:ext>
                </a:extLst>
              </p:cNvPr>
              <p:cNvCxnSpPr>
                <a:cxnSpLocks/>
                <a:stCxn id="2392" idx="7"/>
                <a:endCxn id="2395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4" name="直接连接符 2169">
                <a:extLst>
                  <a:ext uri="{FF2B5EF4-FFF2-40B4-BE49-F238E27FC236}">
                    <a16:creationId xmlns:a16="http://schemas.microsoft.com/office/drawing/2014/main" id="{62437793-C840-772F-C288-393E0ACAD5D3}"/>
                  </a:ext>
                </a:extLst>
              </p:cNvPr>
              <p:cNvCxnSpPr>
                <a:cxnSpLocks/>
                <a:stCxn id="2394" idx="6"/>
                <a:endCxn id="2398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5" name="直接连接符 2170">
                <a:extLst>
                  <a:ext uri="{FF2B5EF4-FFF2-40B4-BE49-F238E27FC236}">
                    <a16:creationId xmlns:a16="http://schemas.microsoft.com/office/drawing/2014/main" id="{37A9EE6B-D996-8F6D-B4AC-2E7C6F9B84C6}"/>
                  </a:ext>
                </a:extLst>
              </p:cNvPr>
              <p:cNvCxnSpPr>
                <a:cxnSpLocks/>
                <a:stCxn id="2395" idx="6"/>
                <a:endCxn id="2398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6" name="直接连接符 2171">
                <a:extLst>
                  <a:ext uri="{FF2B5EF4-FFF2-40B4-BE49-F238E27FC236}">
                    <a16:creationId xmlns:a16="http://schemas.microsoft.com/office/drawing/2014/main" id="{AFC3B037-E501-0134-2FFF-521651408DD4}"/>
                  </a:ext>
                </a:extLst>
              </p:cNvPr>
              <p:cNvCxnSpPr>
                <a:cxnSpLocks/>
                <a:stCxn id="2395" idx="5"/>
                <a:endCxn id="2399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7" name="直接连接符 2172">
                <a:extLst>
                  <a:ext uri="{FF2B5EF4-FFF2-40B4-BE49-F238E27FC236}">
                    <a16:creationId xmlns:a16="http://schemas.microsoft.com/office/drawing/2014/main" id="{D899B6B1-8E15-7851-1196-60B40B218CFA}"/>
                  </a:ext>
                </a:extLst>
              </p:cNvPr>
              <p:cNvCxnSpPr>
                <a:cxnSpLocks/>
                <a:stCxn id="2393" idx="5"/>
                <a:endCxn id="2398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8" name="直接连接符 2173">
                <a:extLst>
                  <a:ext uri="{FF2B5EF4-FFF2-40B4-BE49-F238E27FC236}">
                    <a16:creationId xmlns:a16="http://schemas.microsoft.com/office/drawing/2014/main" id="{1931F2E2-7D32-6714-8D91-91C182A60100}"/>
                  </a:ext>
                </a:extLst>
              </p:cNvPr>
              <p:cNvCxnSpPr>
                <a:cxnSpLocks/>
                <a:stCxn id="2394" idx="5"/>
                <a:endCxn id="2399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9" name="组合 2068">
            <a:extLst>
              <a:ext uri="{FF2B5EF4-FFF2-40B4-BE49-F238E27FC236}">
                <a16:creationId xmlns:a16="http://schemas.microsoft.com/office/drawing/2014/main" id="{4CE460EC-75BF-1230-47A0-631ED51F61D1}"/>
              </a:ext>
            </a:extLst>
          </p:cNvPr>
          <p:cNvGrpSpPr/>
          <p:nvPr/>
        </p:nvGrpSpPr>
        <p:grpSpPr>
          <a:xfrm>
            <a:off x="3116086" y="4229978"/>
            <a:ext cx="1041968" cy="875558"/>
            <a:chOff x="4397562" y="2118808"/>
            <a:chExt cx="1210623" cy="1017278"/>
          </a:xfrm>
        </p:grpSpPr>
        <p:pic>
          <p:nvPicPr>
            <p:cNvPr id="2070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6FC859CF-B799-599C-E3E2-2BDAB5DAD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1" name="文本框 26">
              <a:extLst>
                <a:ext uri="{FF2B5EF4-FFF2-40B4-BE49-F238E27FC236}">
                  <a16:creationId xmlns:a16="http://schemas.microsoft.com/office/drawing/2014/main" id="{926E866A-94B4-5E61-AAD3-86AA0DBF18A5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2072" name="文本框 2071">
            <a:extLst>
              <a:ext uri="{FF2B5EF4-FFF2-40B4-BE49-F238E27FC236}">
                <a16:creationId xmlns:a16="http://schemas.microsoft.com/office/drawing/2014/main" id="{49D4F75F-3D2E-36F8-7E27-D855D1DB2927}"/>
              </a:ext>
            </a:extLst>
          </p:cNvPr>
          <p:cNvSpPr txBox="1"/>
          <p:nvPr/>
        </p:nvSpPr>
        <p:spPr>
          <a:xfrm>
            <a:off x="3437388" y="4956865"/>
            <a:ext cx="35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ptos" panose="020B0004020202020204" pitchFamily="34" charset="0"/>
              </a:rPr>
              <a:t>…</a:t>
            </a:r>
            <a:endParaRPr lang="zh-CN" altLang="en-US" dirty="0"/>
          </a:p>
        </p:txBody>
      </p:sp>
      <p:grpSp>
        <p:nvGrpSpPr>
          <p:cNvPr id="2073" name="Group 8">
            <a:extLst>
              <a:ext uri="{FF2B5EF4-FFF2-40B4-BE49-F238E27FC236}">
                <a16:creationId xmlns:a16="http://schemas.microsoft.com/office/drawing/2014/main" id="{6B47F35A-7CF1-298B-674E-88587C206345}"/>
              </a:ext>
            </a:extLst>
          </p:cNvPr>
          <p:cNvGrpSpPr/>
          <p:nvPr/>
        </p:nvGrpSpPr>
        <p:grpSpPr>
          <a:xfrm>
            <a:off x="4976979" y="3522676"/>
            <a:ext cx="669854" cy="790612"/>
            <a:chOff x="3818624" y="1203626"/>
            <a:chExt cx="778279" cy="918583"/>
          </a:xfrm>
        </p:grpSpPr>
        <p:sp>
          <p:nvSpPr>
            <p:cNvPr id="2074" name="文本框 55">
              <a:extLst>
                <a:ext uri="{FF2B5EF4-FFF2-40B4-BE49-F238E27FC236}">
                  <a16:creationId xmlns:a16="http://schemas.microsoft.com/office/drawing/2014/main" id="{76F83955-EAC2-89CB-6F50-17693B77477F}"/>
                </a:ext>
              </a:extLst>
            </p:cNvPr>
            <p:cNvSpPr txBox="1"/>
            <p:nvPr/>
          </p:nvSpPr>
          <p:spPr>
            <a:xfrm>
              <a:off x="3828771" y="1800374"/>
              <a:ext cx="747542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2075" name="组合 2129">
              <a:extLst>
                <a:ext uri="{FF2B5EF4-FFF2-40B4-BE49-F238E27FC236}">
                  <a16:creationId xmlns:a16="http://schemas.microsoft.com/office/drawing/2014/main" id="{E955F0AE-BDD3-E872-AEAD-C35BF95AC263}"/>
                </a:ext>
              </a:extLst>
            </p:cNvPr>
            <p:cNvGrpSpPr/>
            <p:nvPr/>
          </p:nvGrpSpPr>
          <p:grpSpPr>
            <a:xfrm>
              <a:off x="3818624" y="1203626"/>
              <a:ext cx="778279" cy="614855"/>
              <a:chOff x="782034" y="2046989"/>
              <a:chExt cx="2772420" cy="2266790"/>
            </a:xfrm>
          </p:grpSpPr>
          <p:sp>
            <p:nvSpPr>
              <p:cNvPr id="2076" name="椭圆 2130">
                <a:extLst>
                  <a:ext uri="{FF2B5EF4-FFF2-40B4-BE49-F238E27FC236}">
                    <a16:creationId xmlns:a16="http://schemas.microsoft.com/office/drawing/2014/main" id="{B15025FE-D1A6-B589-D76B-57B5B610A662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77" name="椭圆 2131">
                <a:extLst>
                  <a:ext uri="{FF2B5EF4-FFF2-40B4-BE49-F238E27FC236}">
                    <a16:creationId xmlns:a16="http://schemas.microsoft.com/office/drawing/2014/main" id="{A7CADC6B-92BD-98FB-ED9C-4497513B919B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78" name="椭圆 2132">
                <a:extLst>
                  <a:ext uri="{FF2B5EF4-FFF2-40B4-BE49-F238E27FC236}">
                    <a16:creationId xmlns:a16="http://schemas.microsoft.com/office/drawing/2014/main" id="{60490DED-39E8-E798-91A9-DFA7ED47F15B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79" name="椭圆 2133">
                <a:extLst>
                  <a:ext uri="{FF2B5EF4-FFF2-40B4-BE49-F238E27FC236}">
                    <a16:creationId xmlns:a16="http://schemas.microsoft.com/office/drawing/2014/main" id="{B8C0C5FA-AC1A-7754-6733-65A0BD39EEF8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0" name="椭圆 2134">
                <a:extLst>
                  <a:ext uri="{FF2B5EF4-FFF2-40B4-BE49-F238E27FC236}">
                    <a16:creationId xmlns:a16="http://schemas.microsoft.com/office/drawing/2014/main" id="{F943D6F7-F06D-62FE-A89C-1647E4E72053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2081" name="椭圆 2135">
                <a:extLst>
                  <a:ext uri="{FF2B5EF4-FFF2-40B4-BE49-F238E27FC236}">
                    <a16:creationId xmlns:a16="http://schemas.microsoft.com/office/drawing/2014/main" id="{5854C6EA-2CE8-A0E8-6694-ED5949A97D68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2" name="椭圆 2136">
                <a:extLst>
                  <a:ext uri="{FF2B5EF4-FFF2-40B4-BE49-F238E27FC236}">
                    <a16:creationId xmlns:a16="http://schemas.microsoft.com/office/drawing/2014/main" id="{FB8A0091-2279-46BB-2433-3DE4FAC8A590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3" name="椭圆 2137">
                <a:extLst>
                  <a:ext uri="{FF2B5EF4-FFF2-40B4-BE49-F238E27FC236}">
                    <a16:creationId xmlns:a16="http://schemas.microsoft.com/office/drawing/2014/main" id="{9A52449C-AF85-5EEA-7452-8DE99A266EFC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4" name="椭圆 2138">
                <a:extLst>
                  <a:ext uri="{FF2B5EF4-FFF2-40B4-BE49-F238E27FC236}">
                    <a16:creationId xmlns:a16="http://schemas.microsoft.com/office/drawing/2014/main" id="{9D8A3D76-A467-9D42-F0A0-528AAB1A3BAE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5" name="椭圆 2139">
                <a:extLst>
                  <a:ext uri="{FF2B5EF4-FFF2-40B4-BE49-F238E27FC236}">
                    <a16:creationId xmlns:a16="http://schemas.microsoft.com/office/drawing/2014/main" id="{2E85209B-1AAC-0915-8B49-F0B75BBE722D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6" name="椭圆 2140">
                <a:extLst>
                  <a:ext uri="{FF2B5EF4-FFF2-40B4-BE49-F238E27FC236}">
                    <a16:creationId xmlns:a16="http://schemas.microsoft.com/office/drawing/2014/main" id="{2626DD99-E3DB-5ECF-FE21-F7FB4904D6FE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7" name="椭圆 2141">
                <a:extLst>
                  <a:ext uri="{FF2B5EF4-FFF2-40B4-BE49-F238E27FC236}">
                    <a16:creationId xmlns:a16="http://schemas.microsoft.com/office/drawing/2014/main" id="{3631A7DF-E24E-204E-8413-26D133DDF57A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8" name="椭圆 2142">
                <a:extLst>
                  <a:ext uri="{FF2B5EF4-FFF2-40B4-BE49-F238E27FC236}">
                    <a16:creationId xmlns:a16="http://schemas.microsoft.com/office/drawing/2014/main" id="{783E1E91-A87F-24BF-DAC0-D023A86D59B1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089" name="椭圆 2143">
                <a:extLst>
                  <a:ext uri="{FF2B5EF4-FFF2-40B4-BE49-F238E27FC236}">
                    <a16:creationId xmlns:a16="http://schemas.microsoft.com/office/drawing/2014/main" id="{48851C87-104A-BD30-95E0-A78CA219D701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2091" name="直接连接符 2144">
                <a:extLst>
                  <a:ext uri="{FF2B5EF4-FFF2-40B4-BE49-F238E27FC236}">
                    <a16:creationId xmlns:a16="http://schemas.microsoft.com/office/drawing/2014/main" id="{B4E3B019-2516-6DF7-2527-3EDFA82F1429}"/>
                  </a:ext>
                </a:extLst>
              </p:cNvPr>
              <p:cNvCxnSpPr>
                <a:cxnSpLocks/>
                <a:stCxn id="2076" idx="7"/>
                <a:endCxn id="2079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2" name="直接连接符 2145">
                <a:extLst>
                  <a:ext uri="{FF2B5EF4-FFF2-40B4-BE49-F238E27FC236}">
                    <a16:creationId xmlns:a16="http://schemas.microsoft.com/office/drawing/2014/main" id="{6953F6EE-7B01-0F8A-9F32-86CB5A6E5352}"/>
                  </a:ext>
                </a:extLst>
              </p:cNvPr>
              <p:cNvCxnSpPr>
                <a:cxnSpLocks/>
                <a:stCxn id="2076" idx="6"/>
                <a:endCxn id="2080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3" name="直接连接符 2146">
                <a:extLst>
                  <a:ext uri="{FF2B5EF4-FFF2-40B4-BE49-F238E27FC236}">
                    <a16:creationId xmlns:a16="http://schemas.microsoft.com/office/drawing/2014/main" id="{A57155CA-A6FC-02D8-0E37-EFFB63BAF186}"/>
                  </a:ext>
                </a:extLst>
              </p:cNvPr>
              <p:cNvCxnSpPr>
                <a:cxnSpLocks/>
                <a:stCxn id="2076" idx="5"/>
                <a:endCxn id="2081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4" name="直接连接符 2147">
                <a:extLst>
                  <a:ext uri="{FF2B5EF4-FFF2-40B4-BE49-F238E27FC236}">
                    <a16:creationId xmlns:a16="http://schemas.microsoft.com/office/drawing/2014/main" id="{EC940A25-1AF9-CDCA-0F05-83AA4E6183D2}"/>
                  </a:ext>
                </a:extLst>
              </p:cNvPr>
              <p:cNvCxnSpPr>
                <a:cxnSpLocks/>
                <a:stCxn id="2077" idx="7"/>
                <a:endCxn id="2079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5" name="直接连接符 2148">
                <a:extLst>
                  <a:ext uri="{FF2B5EF4-FFF2-40B4-BE49-F238E27FC236}">
                    <a16:creationId xmlns:a16="http://schemas.microsoft.com/office/drawing/2014/main" id="{64ECBE2F-CBA4-1515-2176-ABF1313BF1BA}"/>
                  </a:ext>
                </a:extLst>
              </p:cNvPr>
              <p:cNvCxnSpPr>
                <a:cxnSpLocks/>
                <a:stCxn id="2077" idx="7"/>
                <a:endCxn id="2080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6" name="直接连接符 2149">
                <a:extLst>
                  <a:ext uri="{FF2B5EF4-FFF2-40B4-BE49-F238E27FC236}">
                    <a16:creationId xmlns:a16="http://schemas.microsoft.com/office/drawing/2014/main" id="{FC48937C-226D-C05B-582C-0A3929CF3B73}"/>
                  </a:ext>
                </a:extLst>
              </p:cNvPr>
              <p:cNvCxnSpPr>
                <a:cxnSpLocks/>
                <a:stCxn id="2077" idx="5"/>
                <a:endCxn id="2081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7" name="直接连接符 2150">
                <a:extLst>
                  <a:ext uri="{FF2B5EF4-FFF2-40B4-BE49-F238E27FC236}">
                    <a16:creationId xmlns:a16="http://schemas.microsoft.com/office/drawing/2014/main" id="{D8B7F0E3-4783-AFD4-6BDC-AF7927EB7643}"/>
                  </a:ext>
                </a:extLst>
              </p:cNvPr>
              <p:cNvCxnSpPr>
                <a:cxnSpLocks/>
                <a:stCxn id="2077" idx="5"/>
                <a:endCxn id="2082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8" name="直接连接符 2151">
                <a:extLst>
                  <a:ext uri="{FF2B5EF4-FFF2-40B4-BE49-F238E27FC236}">
                    <a16:creationId xmlns:a16="http://schemas.microsoft.com/office/drawing/2014/main" id="{4E52B744-55AC-4995-DEB9-BE2C84D53886}"/>
                  </a:ext>
                </a:extLst>
              </p:cNvPr>
              <p:cNvCxnSpPr>
                <a:cxnSpLocks/>
                <a:stCxn id="2078" idx="7"/>
                <a:endCxn id="2080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9" name="直接连接符 2152">
                <a:extLst>
                  <a:ext uri="{FF2B5EF4-FFF2-40B4-BE49-F238E27FC236}">
                    <a16:creationId xmlns:a16="http://schemas.microsoft.com/office/drawing/2014/main" id="{1D240FA4-C71D-0BA1-CDBF-74F2B6159600}"/>
                  </a:ext>
                </a:extLst>
              </p:cNvPr>
              <p:cNvCxnSpPr>
                <a:cxnSpLocks/>
                <a:stCxn id="2078" idx="6"/>
                <a:endCxn id="2081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0" name="直接连接符 2153">
                <a:extLst>
                  <a:ext uri="{FF2B5EF4-FFF2-40B4-BE49-F238E27FC236}">
                    <a16:creationId xmlns:a16="http://schemas.microsoft.com/office/drawing/2014/main" id="{AF6FBA78-B82C-1FEC-03C9-52F17501DB54}"/>
                  </a:ext>
                </a:extLst>
              </p:cNvPr>
              <p:cNvCxnSpPr>
                <a:cxnSpLocks/>
                <a:stCxn id="2078" idx="5"/>
                <a:endCxn id="2082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1" name="直接连接符 2154">
                <a:extLst>
                  <a:ext uri="{FF2B5EF4-FFF2-40B4-BE49-F238E27FC236}">
                    <a16:creationId xmlns:a16="http://schemas.microsoft.com/office/drawing/2014/main" id="{1ED9C1B1-DBD7-DF96-33F8-C783E23E1E10}"/>
                  </a:ext>
                </a:extLst>
              </p:cNvPr>
              <p:cNvCxnSpPr>
                <a:cxnSpLocks/>
                <a:stCxn id="2079" idx="6"/>
                <a:endCxn id="2083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2" name="直接连接符 2155">
                <a:extLst>
                  <a:ext uri="{FF2B5EF4-FFF2-40B4-BE49-F238E27FC236}">
                    <a16:creationId xmlns:a16="http://schemas.microsoft.com/office/drawing/2014/main" id="{D0E10337-EEA0-CEDC-0B6A-6755D1F5CD5E}"/>
                  </a:ext>
                </a:extLst>
              </p:cNvPr>
              <p:cNvCxnSpPr>
                <a:cxnSpLocks/>
                <a:endCxn id="2084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3" name="直接连接符 2156">
                <a:extLst>
                  <a:ext uri="{FF2B5EF4-FFF2-40B4-BE49-F238E27FC236}">
                    <a16:creationId xmlns:a16="http://schemas.microsoft.com/office/drawing/2014/main" id="{3A2F086C-9399-7E6B-6B71-22E27A91C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4" name="直接连接符 2157">
                <a:extLst>
                  <a:ext uri="{FF2B5EF4-FFF2-40B4-BE49-F238E27FC236}">
                    <a16:creationId xmlns:a16="http://schemas.microsoft.com/office/drawing/2014/main" id="{25F427EE-7F50-0070-AFA0-093C00640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5" name="直接连接符 2158">
                <a:extLst>
                  <a:ext uri="{FF2B5EF4-FFF2-40B4-BE49-F238E27FC236}">
                    <a16:creationId xmlns:a16="http://schemas.microsoft.com/office/drawing/2014/main" id="{04526EC2-C276-408E-4659-44804B35D782}"/>
                  </a:ext>
                </a:extLst>
              </p:cNvPr>
              <p:cNvCxnSpPr>
                <a:cxnSpLocks/>
                <a:endCxn id="2089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6" name="直接连接符 2159">
                <a:extLst>
                  <a:ext uri="{FF2B5EF4-FFF2-40B4-BE49-F238E27FC236}">
                    <a16:creationId xmlns:a16="http://schemas.microsoft.com/office/drawing/2014/main" id="{428B492B-AA97-6C73-B54D-60B78D73263B}"/>
                  </a:ext>
                </a:extLst>
              </p:cNvPr>
              <p:cNvCxnSpPr>
                <a:cxnSpLocks/>
                <a:stCxn id="2086" idx="7"/>
                <a:endCxn id="2088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7" name="直接连接符 2160">
                <a:extLst>
                  <a:ext uri="{FF2B5EF4-FFF2-40B4-BE49-F238E27FC236}">
                    <a16:creationId xmlns:a16="http://schemas.microsoft.com/office/drawing/2014/main" id="{24EC0BF1-8837-3A15-C1DD-CDB63246BB2D}"/>
                  </a:ext>
                </a:extLst>
              </p:cNvPr>
              <p:cNvCxnSpPr>
                <a:cxnSpLocks/>
                <a:stCxn id="2083" idx="6"/>
                <a:endCxn id="2087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8" name="直接连接符 2161">
                <a:extLst>
                  <a:ext uri="{FF2B5EF4-FFF2-40B4-BE49-F238E27FC236}">
                    <a16:creationId xmlns:a16="http://schemas.microsoft.com/office/drawing/2014/main" id="{9E08DC46-0C50-35C7-26D2-7B31D11818D8}"/>
                  </a:ext>
                </a:extLst>
              </p:cNvPr>
              <p:cNvCxnSpPr>
                <a:cxnSpLocks/>
                <a:stCxn id="2084" idx="7"/>
                <a:endCxn id="2087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9" name="直接连接符 2162">
                <a:extLst>
                  <a:ext uri="{FF2B5EF4-FFF2-40B4-BE49-F238E27FC236}">
                    <a16:creationId xmlns:a16="http://schemas.microsoft.com/office/drawing/2014/main" id="{0D2E6DA5-C63F-68B6-88A1-E94BE08268F3}"/>
                  </a:ext>
                </a:extLst>
              </p:cNvPr>
              <p:cNvCxnSpPr>
                <a:cxnSpLocks/>
                <a:stCxn id="2085" idx="7"/>
                <a:endCxn id="2087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0" name="直接连接符 2163">
                <a:extLst>
                  <a:ext uri="{FF2B5EF4-FFF2-40B4-BE49-F238E27FC236}">
                    <a16:creationId xmlns:a16="http://schemas.microsoft.com/office/drawing/2014/main" id="{A32C4A60-3E2A-0C84-B3ED-C315DEFC5F7F}"/>
                  </a:ext>
                </a:extLst>
              </p:cNvPr>
              <p:cNvCxnSpPr>
                <a:cxnSpLocks/>
                <a:stCxn id="2080" idx="7"/>
                <a:endCxn id="2083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1" name="直接连接符 2164">
                <a:extLst>
                  <a:ext uri="{FF2B5EF4-FFF2-40B4-BE49-F238E27FC236}">
                    <a16:creationId xmlns:a16="http://schemas.microsoft.com/office/drawing/2014/main" id="{53841DC1-13DC-58B2-8421-48BCB1C3ADDD}"/>
                  </a:ext>
                </a:extLst>
              </p:cNvPr>
              <p:cNvCxnSpPr>
                <a:cxnSpLocks/>
                <a:stCxn id="2079" idx="5"/>
                <a:endCxn id="2084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4" name="直接连接符 2165">
                <a:extLst>
                  <a:ext uri="{FF2B5EF4-FFF2-40B4-BE49-F238E27FC236}">
                    <a16:creationId xmlns:a16="http://schemas.microsoft.com/office/drawing/2014/main" id="{1E559EF1-6CAB-E1B8-96B0-2C0AFF35FC47}"/>
                  </a:ext>
                </a:extLst>
              </p:cNvPr>
              <p:cNvCxnSpPr>
                <a:cxnSpLocks/>
                <a:stCxn id="2080" idx="5"/>
                <a:endCxn id="2085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5" name="直接连接符 2166">
                <a:extLst>
                  <a:ext uri="{FF2B5EF4-FFF2-40B4-BE49-F238E27FC236}">
                    <a16:creationId xmlns:a16="http://schemas.microsoft.com/office/drawing/2014/main" id="{9FA6B97B-8E2A-A435-F075-5B098B98791A}"/>
                  </a:ext>
                </a:extLst>
              </p:cNvPr>
              <p:cNvCxnSpPr>
                <a:cxnSpLocks/>
                <a:stCxn id="2081" idx="7"/>
                <a:endCxn id="2084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6" name="直接连接符 2167">
                <a:extLst>
                  <a:ext uri="{FF2B5EF4-FFF2-40B4-BE49-F238E27FC236}">
                    <a16:creationId xmlns:a16="http://schemas.microsoft.com/office/drawing/2014/main" id="{9FA27607-EE4A-6806-5F9F-DB428F7275B4}"/>
                  </a:ext>
                </a:extLst>
              </p:cNvPr>
              <p:cNvCxnSpPr>
                <a:cxnSpLocks/>
                <a:stCxn id="2081" idx="5"/>
                <a:endCxn id="2086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7" name="直接连接符 2168">
                <a:extLst>
                  <a:ext uri="{FF2B5EF4-FFF2-40B4-BE49-F238E27FC236}">
                    <a16:creationId xmlns:a16="http://schemas.microsoft.com/office/drawing/2014/main" id="{9EC4099B-AD01-B413-871E-9F1668ECF659}"/>
                  </a:ext>
                </a:extLst>
              </p:cNvPr>
              <p:cNvCxnSpPr>
                <a:cxnSpLocks/>
                <a:stCxn id="2082" idx="7"/>
                <a:endCxn id="2085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8" name="直接连接符 2169">
                <a:extLst>
                  <a:ext uri="{FF2B5EF4-FFF2-40B4-BE49-F238E27FC236}">
                    <a16:creationId xmlns:a16="http://schemas.microsoft.com/office/drawing/2014/main" id="{FC451F48-A647-FBA2-1AC3-816DFF971FAE}"/>
                  </a:ext>
                </a:extLst>
              </p:cNvPr>
              <p:cNvCxnSpPr>
                <a:cxnSpLocks/>
                <a:stCxn id="2084" idx="6"/>
                <a:endCxn id="2088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9" name="直接连接符 2170">
                <a:extLst>
                  <a:ext uri="{FF2B5EF4-FFF2-40B4-BE49-F238E27FC236}">
                    <a16:creationId xmlns:a16="http://schemas.microsoft.com/office/drawing/2014/main" id="{4B6D5907-77BD-11D9-564F-BBC7EA36D18E}"/>
                  </a:ext>
                </a:extLst>
              </p:cNvPr>
              <p:cNvCxnSpPr>
                <a:cxnSpLocks/>
                <a:stCxn id="2085" idx="6"/>
                <a:endCxn id="2088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0" name="直接连接符 2171">
                <a:extLst>
                  <a:ext uri="{FF2B5EF4-FFF2-40B4-BE49-F238E27FC236}">
                    <a16:creationId xmlns:a16="http://schemas.microsoft.com/office/drawing/2014/main" id="{7EE4119B-E5C6-CDCA-640B-F292228A4BDB}"/>
                  </a:ext>
                </a:extLst>
              </p:cNvPr>
              <p:cNvCxnSpPr>
                <a:cxnSpLocks/>
                <a:stCxn id="2085" idx="5"/>
                <a:endCxn id="2089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1" name="直接连接符 2172">
                <a:extLst>
                  <a:ext uri="{FF2B5EF4-FFF2-40B4-BE49-F238E27FC236}">
                    <a16:creationId xmlns:a16="http://schemas.microsoft.com/office/drawing/2014/main" id="{086FB72A-902C-BCB9-AB25-1FA4A246441D}"/>
                  </a:ext>
                </a:extLst>
              </p:cNvPr>
              <p:cNvCxnSpPr>
                <a:cxnSpLocks/>
                <a:stCxn id="2083" idx="5"/>
                <a:endCxn id="2088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2" name="直接连接符 2173">
                <a:extLst>
                  <a:ext uri="{FF2B5EF4-FFF2-40B4-BE49-F238E27FC236}">
                    <a16:creationId xmlns:a16="http://schemas.microsoft.com/office/drawing/2014/main" id="{F151C9F5-B16A-2B61-ECB2-EB013D89A0D2}"/>
                  </a:ext>
                </a:extLst>
              </p:cNvPr>
              <p:cNvCxnSpPr>
                <a:cxnSpLocks/>
                <a:stCxn id="2084" idx="5"/>
                <a:endCxn id="2089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43" name="组合 2642">
            <a:extLst>
              <a:ext uri="{FF2B5EF4-FFF2-40B4-BE49-F238E27FC236}">
                <a16:creationId xmlns:a16="http://schemas.microsoft.com/office/drawing/2014/main" id="{BDB2C688-832B-57EE-34C8-4DF1DD325974}"/>
              </a:ext>
            </a:extLst>
          </p:cNvPr>
          <p:cNvGrpSpPr/>
          <p:nvPr/>
        </p:nvGrpSpPr>
        <p:grpSpPr>
          <a:xfrm>
            <a:off x="4778039" y="4238331"/>
            <a:ext cx="1041968" cy="875558"/>
            <a:chOff x="4397562" y="2118808"/>
            <a:chExt cx="1210623" cy="1017278"/>
          </a:xfrm>
        </p:grpSpPr>
        <p:pic>
          <p:nvPicPr>
            <p:cNvPr id="2644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0500CEBB-AA02-EE0F-3DD9-2D6E1AF20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45" name="文本框 26">
              <a:extLst>
                <a:ext uri="{FF2B5EF4-FFF2-40B4-BE49-F238E27FC236}">
                  <a16:creationId xmlns:a16="http://schemas.microsoft.com/office/drawing/2014/main" id="{FE319D0D-A047-1A71-0A72-34A8082D40A0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2646" name="文本框 2645">
            <a:extLst>
              <a:ext uri="{FF2B5EF4-FFF2-40B4-BE49-F238E27FC236}">
                <a16:creationId xmlns:a16="http://schemas.microsoft.com/office/drawing/2014/main" id="{B3CCED55-1FCB-E147-A52C-7EE8DDC5EB4F}"/>
              </a:ext>
            </a:extLst>
          </p:cNvPr>
          <p:cNvSpPr txBox="1"/>
          <p:nvPr/>
        </p:nvSpPr>
        <p:spPr>
          <a:xfrm>
            <a:off x="5099341" y="4965218"/>
            <a:ext cx="353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ptos" panose="020B0004020202020204" pitchFamily="34" charset="0"/>
              </a:rPr>
              <a:t>…</a:t>
            </a:r>
            <a:endParaRPr lang="zh-CN" altLang="en-US" dirty="0"/>
          </a:p>
        </p:txBody>
      </p:sp>
      <p:grpSp>
        <p:nvGrpSpPr>
          <p:cNvPr id="2647" name="组合 2646">
            <a:extLst>
              <a:ext uri="{FF2B5EF4-FFF2-40B4-BE49-F238E27FC236}">
                <a16:creationId xmlns:a16="http://schemas.microsoft.com/office/drawing/2014/main" id="{1517653F-8DF1-4C4B-634B-A60B10BABA82}"/>
              </a:ext>
            </a:extLst>
          </p:cNvPr>
          <p:cNvGrpSpPr/>
          <p:nvPr/>
        </p:nvGrpSpPr>
        <p:grpSpPr>
          <a:xfrm>
            <a:off x="433476" y="5185408"/>
            <a:ext cx="1287678" cy="1508050"/>
            <a:chOff x="6025911" y="2905941"/>
            <a:chExt cx="1287678" cy="1508050"/>
          </a:xfrm>
        </p:grpSpPr>
        <p:pic>
          <p:nvPicPr>
            <p:cNvPr id="2648" name="Picture 4">
              <a:extLst>
                <a:ext uri="{FF2B5EF4-FFF2-40B4-BE49-F238E27FC236}">
                  <a16:creationId xmlns:a16="http://schemas.microsoft.com/office/drawing/2014/main" id="{14ED4735-56E4-3589-74EF-102B4857F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49" name="文本框 2648">
              <a:extLst>
                <a:ext uri="{FF2B5EF4-FFF2-40B4-BE49-F238E27FC236}">
                  <a16:creationId xmlns:a16="http://schemas.microsoft.com/office/drawing/2014/main" id="{0E94F4A8-D25F-0168-4E37-68F304F9B5CA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650" name="组合 2649">
            <a:extLst>
              <a:ext uri="{FF2B5EF4-FFF2-40B4-BE49-F238E27FC236}">
                <a16:creationId xmlns:a16="http://schemas.microsoft.com/office/drawing/2014/main" id="{CB8A88F1-B7C5-14C1-3B1D-ECEE26D2E483}"/>
              </a:ext>
            </a:extLst>
          </p:cNvPr>
          <p:cNvGrpSpPr/>
          <p:nvPr/>
        </p:nvGrpSpPr>
        <p:grpSpPr>
          <a:xfrm>
            <a:off x="1968032" y="5185408"/>
            <a:ext cx="1287678" cy="1508050"/>
            <a:chOff x="6025911" y="2905941"/>
            <a:chExt cx="1287678" cy="1508050"/>
          </a:xfrm>
        </p:grpSpPr>
        <p:pic>
          <p:nvPicPr>
            <p:cNvPr id="2651" name="Picture 4">
              <a:extLst>
                <a:ext uri="{FF2B5EF4-FFF2-40B4-BE49-F238E27FC236}">
                  <a16:creationId xmlns:a16="http://schemas.microsoft.com/office/drawing/2014/main" id="{F924BB58-62E2-6938-654E-68C75AF15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2" name="文本框 2651">
              <a:extLst>
                <a:ext uri="{FF2B5EF4-FFF2-40B4-BE49-F238E27FC236}">
                  <a16:creationId xmlns:a16="http://schemas.microsoft.com/office/drawing/2014/main" id="{8CF698DA-7613-25F9-B171-6338A8A468F9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653" name="组合 2652">
            <a:extLst>
              <a:ext uri="{FF2B5EF4-FFF2-40B4-BE49-F238E27FC236}">
                <a16:creationId xmlns:a16="http://schemas.microsoft.com/office/drawing/2014/main" id="{0F03E5D6-CB42-BA84-EFD0-D2FE073C4F80}"/>
              </a:ext>
            </a:extLst>
          </p:cNvPr>
          <p:cNvGrpSpPr/>
          <p:nvPr/>
        </p:nvGrpSpPr>
        <p:grpSpPr>
          <a:xfrm>
            <a:off x="3591933" y="5185408"/>
            <a:ext cx="1287678" cy="1508050"/>
            <a:chOff x="6025911" y="2905941"/>
            <a:chExt cx="1287678" cy="1508050"/>
          </a:xfrm>
        </p:grpSpPr>
        <p:pic>
          <p:nvPicPr>
            <p:cNvPr id="2654" name="Picture 4">
              <a:extLst>
                <a:ext uri="{FF2B5EF4-FFF2-40B4-BE49-F238E27FC236}">
                  <a16:creationId xmlns:a16="http://schemas.microsoft.com/office/drawing/2014/main" id="{BF6CB5B5-B7FA-C52B-BD08-1A6476B6A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5" name="文本框 2654">
              <a:extLst>
                <a:ext uri="{FF2B5EF4-FFF2-40B4-BE49-F238E27FC236}">
                  <a16:creationId xmlns:a16="http://schemas.microsoft.com/office/drawing/2014/main" id="{5ADB908D-F404-34A2-CE8B-5D9C426B1476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2656" name="组合 2655">
            <a:extLst>
              <a:ext uri="{FF2B5EF4-FFF2-40B4-BE49-F238E27FC236}">
                <a16:creationId xmlns:a16="http://schemas.microsoft.com/office/drawing/2014/main" id="{2FBBB40E-ED2E-73EB-4776-61646193E780}"/>
              </a:ext>
            </a:extLst>
          </p:cNvPr>
          <p:cNvGrpSpPr/>
          <p:nvPr/>
        </p:nvGrpSpPr>
        <p:grpSpPr>
          <a:xfrm>
            <a:off x="5159381" y="5171495"/>
            <a:ext cx="1287678" cy="1508050"/>
            <a:chOff x="6025911" y="2905941"/>
            <a:chExt cx="1287678" cy="1508050"/>
          </a:xfrm>
        </p:grpSpPr>
        <p:pic>
          <p:nvPicPr>
            <p:cNvPr id="2657" name="Picture 4">
              <a:extLst>
                <a:ext uri="{FF2B5EF4-FFF2-40B4-BE49-F238E27FC236}">
                  <a16:creationId xmlns:a16="http://schemas.microsoft.com/office/drawing/2014/main" id="{9867611D-381A-B315-B634-EACCBC10F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8" name="文本框 2657">
              <a:extLst>
                <a:ext uri="{FF2B5EF4-FFF2-40B4-BE49-F238E27FC236}">
                  <a16:creationId xmlns:a16="http://schemas.microsoft.com/office/drawing/2014/main" id="{C15C9A4F-9F83-BD4F-5BEC-CC68AE037FAA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3</a:t>
              </a:r>
            </a:p>
          </p:txBody>
        </p:sp>
      </p:grpSp>
      <p:sp>
        <p:nvSpPr>
          <p:cNvPr id="2659" name="文本框 2658">
            <a:extLst>
              <a:ext uri="{FF2B5EF4-FFF2-40B4-BE49-F238E27FC236}">
                <a16:creationId xmlns:a16="http://schemas.microsoft.com/office/drawing/2014/main" id="{02EF5F27-FB6F-0745-E185-0D84497EE613}"/>
              </a:ext>
            </a:extLst>
          </p:cNvPr>
          <p:cNvSpPr txBox="1"/>
          <p:nvPr/>
        </p:nvSpPr>
        <p:spPr>
          <a:xfrm>
            <a:off x="10231764" y="654992"/>
            <a:ext cx="1920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latin typeface="Aptos" panose="020B0004020202020204" pitchFamily="34" charset="0"/>
              </a:rPr>
              <a:t>Inter Node</a:t>
            </a:r>
          </a:p>
        </p:txBody>
      </p:sp>
    </p:spTree>
    <p:extLst>
      <p:ext uri="{BB962C8B-B14F-4D97-AF65-F5344CB8AC3E}">
        <p14:creationId xmlns:p14="http://schemas.microsoft.com/office/powerpoint/2010/main" val="314079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6483378" y="2713865"/>
            <a:ext cx="5708622" cy="234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u="sng" dirty="0">
                <a:latin typeface="Aptos" panose="020B0004020202020204" pitchFamily="34" charset="0"/>
              </a:rPr>
              <a:t>Forward Pass </a:t>
            </a:r>
            <a:endParaRPr lang="en-US" altLang="zh-CN" sz="3600" dirty="0">
              <a:latin typeface="Aptos" panose="020B0004020202020204" pitchFamily="34" charset="0"/>
            </a:endParaRP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processor sends </a:t>
            </a:r>
            <a:r>
              <a:rPr lang="en-US" sz="3600" b="1" dirty="0">
                <a:latin typeface="Aptos" panose="020B0004020202020204" pitchFamily="34" charset="0"/>
              </a:rPr>
              <a:t>data</a:t>
            </a:r>
            <a:r>
              <a:rPr lang="en-US" sz="3600" dirty="0">
                <a:latin typeface="Aptos" panose="020B0004020202020204" pitchFamily="34" charset="0"/>
              </a:rPr>
              <a:t> to each GPU, calculates loss independently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483378" y="2713865"/>
            <a:ext cx="0" cy="2104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8924925" y="0"/>
            <a:ext cx="3267075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Forward</a:t>
            </a:r>
          </a:p>
        </p:txBody>
      </p:sp>
      <p:sp>
        <p:nvSpPr>
          <p:cNvPr id="2308" name="文本框 27">
            <a:extLst>
              <a:ext uri="{FF2B5EF4-FFF2-40B4-BE49-F238E27FC236}">
                <a16:creationId xmlns:a16="http://schemas.microsoft.com/office/drawing/2014/main" id="{719AD90B-6A1D-B031-2E82-67C3AA82F755}"/>
              </a:ext>
            </a:extLst>
          </p:cNvPr>
          <p:cNvSpPr txBox="1"/>
          <p:nvPr/>
        </p:nvSpPr>
        <p:spPr>
          <a:xfrm>
            <a:off x="5176032" y="6212368"/>
            <a:ext cx="1396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Loss: 3</a:t>
            </a:r>
          </a:p>
        </p:txBody>
      </p:sp>
      <p:grpSp>
        <p:nvGrpSpPr>
          <p:cNvPr id="2730" name="组合 2729">
            <a:extLst>
              <a:ext uri="{FF2B5EF4-FFF2-40B4-BE49-F238E27FC236}">
                <a16:creationId xmlns:a16="http://schemas.microsoft.com/office/drawing/2014/main" id="{8FADDB3D-F3D1-DE18-9A8E-89D20971C78D}"/>
              </a:ext>
            </a:extLst>
          </p:cNvPr>
          <p:cNvGrpSpPr/>
          <p:nvPr/>
        </p:nvGrpSpPr>
        <p:grpSpPr>
          <a:xfrm>
            <a:off x="187347" y="2861807"/>
            <a:ext cx="935844" cy="994264"/>
            <a:chOff x="6160990" y="2682240"/>
            <a:chExt cx="1542483" cy="1459437"/>
          </a:xfrm>
        </p:grpSpPr>
        <p:pic>
          <p:nvPicPr>
            <p:cNvPr id="2731" name="Picture 14" descr="Multiple Images - Free interface icons">
              <a:extLst>
                <a:ext uri="{FF2B5EF4-FFF2-40B4-BE49-F238E27FC236}">
                  <a16:creationId xmlns:a16="http://schemas.microsoft.com/office/drawing/2014/main" id="{D97000C9-70CD-02EF-3310-9D3C87653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2" name="文本框 2731">
              <a:extLst>
                <a:ext uri="{FF2B5EF4-FFF2-40B4-BE49-F238E27FC236}">
                  <a16:creationId xmlns:a16="http://schemas.microsoft.com/office/drawing/2014/main" id="{9C050625-5DA2-0080-C488-28096285C665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cxnSp>
        <p:nvCxnSpPr>
          <p:cNvPr id="2733" name="直接连接符 2732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483378" y="2713865"/>
            <a:ext cx="0" cy="21040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4" name="组合 22">
            <a:extLst>
              <a:ext uri="{FF2B5EF4-FFF2-40B4-BE49-F238E27FC236}">
                <a16:creationId xmlns:a16="http://schemas.microsoft.com/office/drawing/2014/main" id="{FBD6FE76-53A4-48DC-CECB-433BE3857CD4}"/>
              </a:ext>
            </a:extLst>
          </p:cNvPr>
          <p:cNvGrpSpPr/>
          <p:nvPr/>
        </p:nvGrpSpPr>
        <p:grpSpPr>
          <a:xfrm>
            <a:off x="1770819" y="2855952"/>
            <a:ext cx="935844" cy="994264"/>
            <a:chOff x="6160990" y="2682240"/>
            <a:chExt cx="1542483" cy="1459437"/>
          </a:xfrm>
        </p:grpSpPr>
        <p:pic>
          <p:nvPicPr>
            <p:cNvPr id="2735" name="Picture 14" descr="Multiple Images - Free interface icons">
              <a:extLst>
                <a:ext uri="{FF2B5EF4-FFF2-40B4-BE49-F238E27FC236}">
                  <a16:creationId xmlns:a16="http://schemas.microsoft.com/office/drawing/2014/main" id="{60206822-6605-5158-DD79-BF10B632C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6" name="文本框 24">
              <a:extLst>
                <a:ext uri="{FF2B5EF4-FFF2-40B4-BE49-F238E27FC236}">
                  <a16:creationId xmlns:a16="http://schemas.microsoft.com/office/drawing/2014/main" id="{97283D5C-A8F8-3F2E-8E45-58F8EBCC9E94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1</a:t>
              </a:r>
            </a:p>
          </p:txBody>
        </p:sp>
      </p:grpSp>
      <p:grpSp>
        <p:nvGrpSpPr>
          <p:cNvPr id="2737" name="组合 22">
            <a:extLst>
              <a:ext uri="{FF2B5EF4-FFF2-40B4-BE49-F238E27FC236}">
                <a16:creationId xmlns:a16="http://schemas.microsoft.com/office/drawing/2014/main" id="{1D8D8C45-F523-4E0D-E110-1F49F33F0860}"/>
              </a:ext>
            </a:extLst>
          </p:cNvPr>
          <p:cNvGrpSpPr/>
          <p:nvPr/>
        </p:nvGrpSpPr>
        <p:grpSpPr>
          <a:xfrm>
            <a:off x="3360505" y="2885629"/>
            <a:ext cx="935844" cy="994264"/>
            <a:chOff x="6160990" y="2682240"/>
            <a:chExt cx="1542483" cy="1459437"/>
          </a:xfrm>
        </p:grpSpPr>
        <p:pic>
          <p:nvPicPr>
            <p:cNvPr id="2738" name="Picture 14" descr="Multiple Images - Free interface icons">
              <a:extLst>
                <a:ext uri="{FF2B5EF4-FFF2-40B4-BE49-F238E27FC236}">
                  <a16:creationId xmlns:a16="http://schemas.microsoft.com/office/drawing/2014/main" id="{93C638EC-945F-5D88-A6E3-4C093E862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9" name="文本框 24">
              <a:extLst>
                <a:ext uri="{FF2B5EF4-FFF2-40B4-BE49-F238E27FC236}">
                  <a16:creationId xmlns:a16="http://schemas.microsoft.com/office/drawing/2014/main" id="{E25BD0CF-3F72-6A22-FBE6-A95FFC0F980B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2</a:t>
              </a:r>
            </a:p>
          </p:txBody>
        </p:sp>
      </p:grpSp>
      <p:grpSp>
        <p:nvGrpSpPr>
          <p:cNvPr id="2740" name="组合 22">
            <a:extLst>
              <a:ext uri="{FF2B5EF4-FFF2-40B4-BE49-F238E27FC236}">
                <a16:creationId xmlns:a16="http://schemas.microsoft.com/office/drawing/2014/main" id="{599F2F8E-9D42-E6A8-D521-B0995F1DC79B}"/>
              </a:ext>
            </a:extLst>
          </p:cNvPr>
          <p:cNvGrpSpPr/>
          <p:nvPr/>
        </p:nvGrpSpPr>
        <p:grpSpPr>
          <a:xfrm>
            <a:off x="4903853" y="2881835"/>
            <a:ext cx="935844" cy="994264"/>
            <a:chOff x="6160990" y="2682240"/>
            <a:chExt cx="1542483" cy="1459437"/>
          </a:xfrm>
        </p:grpSpPr>
        <p:pic>
          <p:nvPicPr>
            <p:cNvPr id="2741" name="Picture 14" descr="Multiple Images - Free interface icons">
              <a:extLst>
                <a:ext uri="{FF2B5EF4-FFF2-40B4-BE49-F238E27FC236}">
                  <a16:creationId xmlns:a16="http://schemas.microsoft.com/office/drawing/2014/main" id="{E00B8FFA-F1D3-FBAB-E5E3-3371534C9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2" name="文本框 24">
              <a:extLst>
                <a:ext uri="{FF2B5EF4-FFF2-40B4-BE49-F238E27FC236}">
                  <a16:creationId xmlns:a16="http://schemas.microsoft.com/office/drawing/2014/main" id="{615CE6D6-1927-C418-9170-C70F650AB576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3</a:t>
              </a:r>
            </a:p>
          </p:txBody>
        </p:sp>
      </p:grpSp>
      <p:cxnSp>
        <p:nvCxnSpPr>
          <p:cNvPr id="2743" name="直接箭头连接符 25">
            <a:extLst>
              <a:ext uri="{FF2B5EF4-FFF2-40B4-BE49-F238E27FC236}">
                <a16:creationId xmlns:a16="http://schemas.microsoft.com/office/drawing/2014/main" id="{603D1D62-8EF2-AC71-D031-A63AF80220C5}"/>
              </a:ext>
            </a:extLst>
          </p:cNvPr>
          <p:cNvCxnSpPr>
            <a:cxnSpLocks/>
          </p:cNvCxnSpPr>
          <p:nvPr/>
        </p:nvCxnSpPr>
        <p:spPr>
          <a:xfrm>
            <a:off x="1164778" y="2353547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4" name="直接箭头连接符 25">
            <a:extLst>
              <a:ext uri="{FF2B5EF4-FFF2-40B4-BE49-F238E27FC236}">
                <a16:creationId xmlns:a16="http://schemas.microsoft.com/office/drawing/2014/main" id="{6877285F-D2F5-5455-FE2E-CEE4FBC1AC3D}"/>
              </a:ext>
            </a:extLst>
          </p:cNvPr>
          <p:cNvCxnSpPr>
            <a:cxnSpLocks/>
          </p:cNvCxnSpPr>
          <p:nvPr/>
        </p:nvCxnSpPr>
        <p:spPr>
          <a:xfrm>
            <a:off x="2725243" y="2353547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5" name="直接箭头连接符 25">
            <a:extLst>
              <a:ext uri="{FF2B5EF4-FFF2-40B4-BE49-F238E27FC236}">
                <a16:creationId xmlns:a16="http://schemas.microsoft.com/office/drawing/2014/main" id="{CD0A36CE-8B76-C659-3419-EED7FF116911}"/>
              </a:ext>
            </a:extLst>
          </p:cNvPr>
          <p:cNvCxnSpPr>
            <a:cxnSpLocks/>
          </p:cNvCxnSpPr>
          <p:nvPr/>
        </p:nvCxnSpPr>
        <p:spPr>
          <a:xfrm>
            <a:off x="4281596" y="2353547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6" name="直接箭头连接符 25">
            <a:extLst>
              <a:ext uri="{FF2B5EF4-FFF2-40B4-BE49-F238E27FC236}">
                <a16:creationId xmlns:a16="http://schemas.microsoft.com/office/drawing/2014/main" id="{D8DE4666-0373-3A3F-926D-3093D408264B}"/>
              </a:ext>
            </a:extLst>
          </p:cNvPr>
          <p:cNvCxnSpPr>
            <a:cxnSpLocks/>
          </p:cNvCxnSpPr>
          <p:nvPr/>
        </p:nvCxnSpPr>
        <p:spPr>
          <a:xfrm>
            <a:off x="5839697" y="2353547"/>
            <a:ext cx="0" cy="1977026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7" name="组合 2746">
            <a:extLst>
              <a:ext uri="{FF2B5EF4-FFF2-40B4-BE49-F238E27FC236}">
                <a16:creationId xmlns:a16="http://schemas.microsoft.com/office/drawing/2014/main" id="{6AE17938-648D-23E1-F401-D51F19B5218D}"/>
              </a:ext>
            </a:extLst>
          </p:cNvPr>
          <p:cNvGrpSpPr/>
          <p:nvPr/>
        </p:nvGrpSpPr>
        <p:grpSpPr>
          <a:xfrm>
            <a:off x="56224" y="1245973"/>
            <a:ext cx="2308610" cy="1098634"/>
            <a:chOff x="5923380" y="902408"/>
            <a:chExt cx="3297831" cy="1542020"/>
          </a:xfrm>
        </p:grpSpPr>
        <p:pic>
          <p:nvPicPr>
            <p:cNvPr id="2748" name="Picture 2" descr="Cpu - Free computer icons">
              <a:extLst>
                <a:ext uri="{FF2B5EF4-FFF2-40B4-BE49-F238E27FC236}">
                  <a16:creationId xmlns:a16="http://schemas.microsoft.com/office/drawing/2014/main" id="{27D4378D-CF13-FBB4-38EE-BE0A892A3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9" name="文本框 2748">
              <a:extLst>
                <a:ext uri="{FF2B5EF4-FFF2-40B4-BE49-F238E27FC236}">
                  <a16:creationId xmlns:a16="http://schemas.microsoft.com/office/drawing/2014/main" id="{D029EC33-B07A-DD12-EC62-85DDF90C4833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0</a:t>
              </a:r>
            </a:p>
          </p:txBody>
        </p:sp>
      </p:grpSp>
      <p:grpSp>
        <p:nvGrpSpPr>
          <p:cNvPr id="2750" name="组合 2749">
            <a:extLst>
              <a:ext uri="{FF2B5EF4-FFF2-40B4-BE49-F238E27FC236}">
                <a16:creationId xmlns:a16="http://schemas.microsoft.com/office/drawing/2014/main" id="{7264FF3D-71E6-C315-7DCA-85FD48547720}"/>
              </a:ext>
            </a:extLst>
          </p:cNvPr>
          <p:cNvGrpSpPr/>
          <p:nvPr/>
        </p:nvGrpSpPr>
        <p:grpSpPr>
          <a:xfrm>
            <a:off x="1651906" y="1239008"/>
            <a:ext cx="2308610" cy="1098634"/>
            <a:chOff x="5923380" y="902408"/>
            <a:chExt cx="3297831" cy="1542020"/>
          </a:xfrm>
        </p:grpSpPr>
        <p:pic>
          <p:nvPicPr>
            <p:cNvPr id="2751" name="Picture 2" descr="Cpu - Free computer icons">
              <a:extLst>
                <a:ext uri="{FF2B5EF4-FFF2-40B4-BE49-F238E27FC236}">
                  <a16:creationId xmlns:a16="http://schemas.microsoft.com/office/drawing/2014/main" id="{8C9AAFEB-F167-9CF0-3480-0C43124B9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2" name="文本框 2751">
              <a:extLst>
                <a:ext uri="{FF2B5EF4-FFF2-40B4-BE49-F238E27FC236}">
                  <a16:creationId xmlns:a16="http://schemas.microsoft.com/office/drawing/2014/main" id="{5B8F5D8D-0709-9E50-8F06-01BF71F21DCC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1</a:t>
              </a:r>
            </a:p>
          </p:txBody>
        </p:sp>
      </p:grpSp>
      <p:grpSp>
        <p:nvGrpSpPr>
          <p:cNvPr id="2753" name="组合 2752">
            <a:extLst>
              <a:ext uri="{FF2B5EF4-FFF2-40B4-BE49-F238E27FC236}">
                <a16:creationId xmlns:a16="http://schemas.microsoft.com/office/drawing/2014/main" id="{E6E2E9A2-075B-F112-38B6-A71264C47A5A}"/>
              </a:ext>
            </a:extLst>
          </p:cNvPr>
          <p:cNvGrpSpPr/>
          <p:nvPr/>
        </p:nvGrpSpPr>
        <p:grpSpPr>
          <a:xfrm>
            <a:off x="3164708" y="1239008"/>
            <a:ext cx="2308610" cy="1098634"/>
            <a:chOff x="5923380" y="902408"/>
            <a:chExt cx="3297831" cy="1542020"/>
          </a:xfrm>
        </p:grpSpPr>
        <p:pic>
          <p:nvPicPr>
            <p:cNvPr id="2754" name="Picture 2" descr="Cpu - Free computer icons">
              <a:extLst>
                <a:ext uri="{FF2B5EF4-FFF2-40B4-BE49-F238E27FC236}">
                  <a16:creationId xmlns:a16="http://schemas.microsoft.com/office/drawing/2014/main" id="{A1B71416-5D67-189E-FCB9-2490BC5B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5" name="文本框 2754">
              <a:extLst>
                <a:ext uri="{FF2B5EF4-FFF2-40B4-BE49-F238E27FC236}">
                  <a16:creationId xmlns:a16="http://schemas.microsoft.com/office/drawing/2014/main" id="{35A836D6-692C-D9D0-55A7-8DB517649DA8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2</a:t>
              </a:r>
            </a:p>
          </p:txBody>
        </p:sp>
      </p:grpSp>
      <p:grpSp>
        <p:nvGrpSpPr>
          <p:cNvPr id="2756" name="组合 2755">
            <a:extLst>
              <a:ext uri="{FF2B5EF4-FFF2-40B4-BE49-F238E27FC236}">
                <a16:creationId xmlns:a16="http://schemas.microsoft.com/office/drawing/2014/main" id="{EE2A800B-58DD-2930-FA04-9C5329F4F237}"/>
              </a:ext>
            </a:extLst>
          </p:cNvPr>
          <p:cNvGrpSpPr/>
          <p:nvPr/>
        </p:nvGrpSpPr>
        <p:grpSpPr>
          <a:xfrm>
            <a:off x="477325" y="4117995"/>
            <a:ext cx="1287678" cy="1508050"/>
            <a:chOff x="6025911" y="2905941"/>
            <a:chExt cx="1287678" cy="1508050"/>
          </a:xfrm>
        </p:grpSpPr>
        <p:pic>
          <p:nvPicPr>
            <p:cNvPr id="2757" name="Picture 4">
              <a:extLst>
                <a:ext uri="{FF2B5EF4-FFF2-40B4-BE49-F238E27FC236}">
                  <a16:creationId xmlns:a16="http://schemas.microsoft.com/office/drawing/2014/main" id="{F94C33DD-B672-C7B2-5F4A-0F194BD79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8" name="文本框 2757">
              <a:extLst>
                <a:ext uri="{FF2B5EF4-FFF2-40B4-BE49-F238E27FC236}">
                  <a16:creationId xmlns:a16="http://schemas.microsoft.com/office/drawing/2014/main" id="{7B814287-68E7-FC74-898F-05754202EEEA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759" name="组合 2758">
            <a:extLst>
              <a:ext uri="{FF2B5EF4-FFF2-40B4-BE49-F238E27FC236}">
                <a16:creationId xmlns:a16="http://schemas.microsoft.com/office/drawing/2014/main" id="{838C11FC-95ED-BE21-CE1D-7C33D300402E}"/>
              </a:ext>
            </a:extLst>
          </p:cNvPr>
          <p:cNvGrpSpPr/>
          <p:nvPr/>
        </p:nvGrpSpPr>
        <p:grpSpPr>
          <a:xfrm>
            <a:off x="2034119" y="4117995"/>
            <a:ext cx="1287678" cy="1508050"/>
            <a:chOff x="6025911" y="2905941"/>
            <a:chExt cx="1287678" cy="1508050"/>
          </a:xfrm>
        </p:grpSpPr>
        <p:pic>
          <p:nvPicPr>
            <p:cNvPr id="2760" name="Picture 4">
              <a:extLst>
                <a:ext uri="{FF2B5EF4-FFF2-40B4-BE49-F238E27FC236}">
                  <a16:creationId xmlns:a16="http://schemas.microsoft.com/office/drawing/2014/main" id="{EBB6583B-D334-73F5-F9C0-84A2945A6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1" name="文本框 2760">
              <a:extLst>
                <a:ext uri="{FF2B5EF4-FFF2-40B4-BE49-F238E27FC236}">
                  <a16:creationId xmlns:a16="http://schemas.microsoft.com/office/drawing/2014/main" id="{E41187BD-20E3-B15F-E116-24DABE588566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762" name="组合 2761">
            <a:extLst>
              <a:ext uri="{FF2B5EF4-FFF2-40B4-BE49-F238E27FC236}">
                <a16:creationId xmlns:a16="http://schemas.microsoft.com/office/drawing/2014/main" id="{F81DA48B-9767-2D4F-33F7-7548176CEF14}"/>
              </a:ext>
            </a:extLst>
          </p:cNvPr>
          <p:cNvGrpSpPr/>
          <p:nvPr/>
        </p:nvGrpSpPr>
        <p:grpSpPr>
          <a:xfrm>
            <a:off x="3638632" y="4109083"/>
            <a:ext cx="1287678" cy="1508050"/>
            <a:chOff x="6025911" y="2905941"/>
            <a:chExt cx="1287678" cy="1508050"/>
          </a:xfrm>
        </p:grpSpPr>
        <p:pic>
          <p:nvPicPr>
            <p:cNvPr id="2763" name="Picture 4">
              <a:extLst>
                <a:ext uri="{FF2B5EF4-FFF2-40B4-BE49-F238E27FC236}">
                  <a16:creationId xmlns:a16="http://schemas.microsoft.com/office/drawing/2014/main" id="{E782A054-27F5-5FD9-B869-5C2C732B1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4" name="文本框 2763">
              <a:extLst>
                <a:ext uri="{FF2B5EF4-FFF2-40B4-BE49-F238E27FC236}">
                  <a16:creationId xmlns:a16="http://schemas.microsoft.com/office/drawing/2014/main" id="{419ECC5B-4732-68E4-2E40-59AE65BA9193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2765" name="组合 2764">
            <a:extLst>
              <a:ext uri="{FF2B5EF4-FFF2-40B4-BE49-F238E27FC236}">
                <a16:creationId xmlns:a16="http://schemas.microsoft.com/office/drawing/2014/main" id="{270B5741-3AB3-ED56-C9EB-C0B4401F320B}"/>
              </a:ext>
            </a:extLst>
          </p:cNvPr>
          <p:cNvGrpSpPr/>
          <p:nvPr/>
        </p:nvGrpSpPr>
        <p:grpSpPr>
          <a:xfrm>
            <a:off x="5203419" y="4123623"/>
            <a:ext cx="1287678" cy="1508050"/>
            <a:chOff x="6025911" y="2905941"/>
            <a:chExt cx="1287678" cy="1508050"/>
          </a:xfrm>
        </p:grpSpPr>
        <p:pic>
          <p:nvPicPr>
            <p:cNvPr id="2766" name="Picture 4">
              <a:extLst>
                <a:ext uri="{FF2B5EF4-FFF2-40B4-BE49-F238E27FC236}">
                  <a16:creationId xmlns:a16="http://schemas.microsoft.com/office/drawing/2014/main" id="{DDCAF7F0-0EAB-D32D-6550-F4206ED77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" name="文本框 2766">
              <a:extLst>
                <a:ext uri="{FF2B5EF4-FFF2-40B4-BE49-F238E27FC236}">
                  <a16:creationId xmlns:a16="http://schemas.microsoft.com/office/drawing/2014/main" id="{E9599357-CBC5-4891-151C-5AC63FF8B902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GPU: 3</a:t>
              </a:r>
            </a:p>
          </p:txBody>
        </p:sp>
      </p:grpSp>
      <p:grpSp>
        <p:nvGrpSpPr>
          <p:cNvPr id="2768" name="组合 2767">
            <a:extLst>
              <a:ext uri="{FF2B5EF4-FFF2-40B4-BE49-F238E27FC236}">
                <a16:creationId xmlns:a16="http://schemas.microsoft.com/office/drawing/2014/main" id="{F00CAF5A-72D7-AB49-EA8C-5F7AF04F24EC}"/>
              </a:ext>
            </a:extLst>
          </p:cNvPr>
          <p:cNvGrpSpPr/>
          <p:nvPr/>
        </p:nvGrpSpPr>
        <p:grpSpPr>
          <a:xfrm>
            <a:off x="4719884" y="1247620"/>
            <a:ext cx="2308610" cy="1098634"/>
            <a:chOff x="5923380" y="902408"/>
            <a:chExt cx="3297831" cy="1542020"/>
          </a:xfrm>
        </p:grpSpPr>
        <p:pic>
          <p:nvPicPr>
            <p:cNvPr id="2769" name="Picture 2" descr="Cpu - Free computer icons">
              <a:extLst>
                <a:ext uri="{FF2B5EF4-FFF2-40B4-BE49-F238E27FC236}">
                  <a16:creationId xmlns:a16="http://schemas.microsoft.com/office/drawing/2014/main" id="{96E72DAF-E802-0481-81C0-89F1676A7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54" y="902408"/>
              <a:ext cx="11475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0" name="文本框 2769">
              <a:extLst>
                <a:ext uri="{FF2B5EF4-FFF2-40B4-BE49-F238E27FC236}">
                  <a16:creationId xmlns:a16="http://schemas.microsoft.com/office/drawing/2014/main" id="{66F92D3B-31ED-64DE-A5F1-D0A923FDA943}"/>
                </a:ext>
              </a:extLst>
            </p:cNvPr>
            <p:cNvSpPr txBox="1"/>
            <p:nvPr/>
          </p:nvSpPr>
          <p:spPr>
            <a:xfrm>
              <a:off x="5923380" y="1882842"/>
              <a:ext cx="3297831" cy="561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Processor : 3</a:t>
              </a:r>
            </a:p>
          </p:txBody>
        </p:sp>
      </p:grpSp>
      <p:cxnSp>
        <p:nvCxnSpPr>
          <p:cNvPr id="2771" name="直接箭头连接符 25">
            <a:extLst>
              <a:ext uri="{FF2B5EF4-FFF2-40B4-BE49-F238E27FC236}">
                <a16:creationId xmlns:a16="http://schemas.microsoft.com/office/drawing/2014/main" id="{AF6BEB25-0E96-6F5A-A675-ABFD5FBF09A3}"/>
              </a:ext>
            </a:extLst>
          </p:cNvPr>
          <p:cNvCxnSpPr>
            <a:cxnSpLocks/>
          </p:cNvCxnSpPr>
          <p:nvPr/>
        </p:nvCxnSpPr>
        <p:spPr>
          <a:xfrm>
            <a:off x="5864406" y="5660330"/>
            <a:ext cx="0" cy="575678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3" name="文本框 27">
            <a:extLst>
              <a:ext uri="{FF2B5EF4-FFF2-40B4-BE49-F238E27FC236}">
                <a16:creationId xmlns:a16="http://schemas.microsoft.com/office/drawing/2014/main" id="{AE0E7A1C-4852-7900-A9A3-D58316503FD3}"/>
              </a:ext>
            </a:extLst>
          </p:cNvPr>
          <p:cNvSpPr txBox="1"/>
          <p:nvPr/>
        </p:nvSpPr>
        <p:spPr>
          <a:xfrm>
            <a:off x="3585864" y="6220524"/>
            <a:ext cx="1396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Loss: 2</a:t>
            </a:r>
          </a:p>
        </p:txBody>
      </p:sp>
      <p:cxnSp>
        <p:nvCxnSpPr>
          <p:cNvPr id="2774" name="直接箭头连接符 25">
            <a:extLst>
              <a:ext uri="{FF2B5EF4-FFF2-40B4-BE49-F238E27FC236}">
                <a16:creationId xmlns:a16="http://schemas.microsoft.com/office/drawing/2014/main" id="{6D89DBEB-A020-ADC8-537D-3C8073CCD855}"/>
              </a:ext>
            </a:extLst>
          </p:cNvPr>
          <p:cNvCxnSpPr>
            <a:cxnSpLocks/>
          </p:cNvCxnSpPr>
          <p:nvPr/>
        </p:nvCxnSpPr>
        <p:spPr>
          <a:xfrm>
            <a:off x="4298341" y="5654402"/>
            <a:ext cx="0" cy="575678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" name="文本框 27">
            <a:extLst>
              <a:ext uri="{FF2B5EF4-FFF2-40B4-BE49-F238E27FC236}">
                <a16:creationId xmlns:a16="http://schemas.microsoft.com/office/drawing/2014/main" id="{4218E48E-9470-EB20-868C-C10156899677}"/>
              </a:ext>
            </a:extLst>
          </p:cNvPr>
          <p:cNvSpPr txBox="1"/>
          <p:nvPr/>
        </p:nvSpPr>
        <p:spPr>
          <a:xfrm>
            <a:off x="2034119" y="6220524"/>
            <a:ext cx="1396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Loss: 1</a:t>
            </a:r>
          </a:p>
        </p:txBody>
      </p:sp>
      <p:cxnSp>
        <p:nvCxnSpPr>
          <p:cNvPr id="2776" name="直接箭头连接符 25">
            <a:extLst>
              <a:ext uri="{FF2B5EF4-FFF2-40B4-BE49-F238E27FC236}">
                <a16:creationId xmlns:a16="http://schemas.microsoft.com/office/drawing/2014/main" id="{EBF51309-CA29-3260-1698-E602902D5226}"/>
              </a:ext>
            </a:extLst>
          </p:cNvPr>
          <p:cNvCxnSpPr>
            <a:cxnSpLocks/>
          </p:cNvCxnSpPr>
          <p:nvPr/>
        </p:nvCxnSpPr>
        <p:spPr>
          <a:xfrm>
            <a:off x="2744631" y="5648970"/>
            <a:ext cx="0" cy="575678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7" name="文本框 27">
            <a:extLst>
              <a:ext uri="{FF2B5EF4-FFF2-40B4-BE49-F238E27FC236}">
                <a16:creationId xmlns:a16="http://schemas.microsoft.com/office/drawing/2014/main" id="{8E8E49F8-AD29-D947-AA3C-D37ECF760AEE}"/>
              </a:ext>
            </a:extLst>
          </p:cNvPr>
          <p:cNvSpPr txBox="1"/>
          <p:nvPr/>
        </p:nvSpPr>
        <p:spPr>
          <a:xfrm>
            <a:off x="423007" y="6224648"/>
            <a:ext cx="1396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Loss: 0</a:t>
            </a:r>
          </a:p>
        </p:txBody>
      </p:sp>
      <p:cxnSp>
        <p:nvCxnSpPr>
          <p:cNvPr id="2778" name="直接箭头连接符 25">
            <a:extLst>
              <a:ext uri="{FF2B5EF4-FFF2-40B4-BE49-F238E27FC236}">
                <a16:creationId xmlns:a16="http://schemas.microsoft.com/office/drawing/2014/main" id="{7D8B396D-57AE-C47B-CB78-7FA1F57FC0F3}"/>
              </a:ext>
            </a:extLst>
          </p:cNvPr>
          <p:cNvCxnSpPr>
            <a:cxnSpLocks/>
          </p:cNvCxnSpPr>
          <p:nvPr/>
        </p:nvCxnSpPr>
        <p:spPr>
          <a:xfrm>
            <a:off x="1135546" y="5648970"/>
            <a:ext cx="0" cy="575678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9" name="文本框 2778">
            <a:extLst>
              <a:ext uri="{FF2B5EF4-FFF2-40B4-BE49-F238E27FC236}">
                <a16:creationId xmlns:a16="http://schemas.microsoft.com/office/drawing/2014/main" id="{E85E1934-70E1-8A50-A550-DB232DD18528}"/>
              </a:ext>
            </a:extLst>
          </p:cNvPr>
          <p:cNvSpPr txBox="1"/>
          <p:nvPr/>
        </p:nvSpPr>
        <p:spPr>
          <a:xfrm>
            <a:off x="10231764" y="654992"/>
            <a:ext cx="1920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latin typeface="Aptos" panose="020B0004020202020204" pitchFamily="34" charset="0"/>
              </a:rPr>
              <a:t>Inter Node</a:t>
            </a:r>
          </a:p>
        </p:txBody>
      </p:sp>
    </p:spTree>
    <p:extLst>
      <p:ext uri="{BB962C8B-B14F-4D97-AF65-F5344CB8AC3E}">
        <p14:creationId xmlns:p14="http://schemas.microsoft.com/office/powerpoint/2010/main" val="188228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框 2052">
            <a:extLst>
              <a:ext uri="{FF2B5EF4-FFF2-40B4-BE49-F238E27FC236}">
                <a16:creationId xmlns:a16="http://schemas.microsoft.com/office/drawing/2014/main" id="{9F186A05-8327-34B4-82C1-627BAC396170}"/>
              </a:ext>
            </a:extLst>
          </p:cNvPr>
          <p:cNvSpPr txBox="1"/>
          <p:nvPr/>
        </p:nvSpPr>
        <p:spPr>
          <a:xfrm>
            <a:off x="5651270" y="2005040"/>
            <a:ext cx="639875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Intuition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Calculate and Communicate at the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same time</a:t>
            </a:r>
          </a:p>
          <a:p>
            <a:endParaRPr lang="en-US" altLang="zh-CN" sz="28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Aggregate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small</a:t>
            </a:r>
            <a:r>
              <a:rPr lang="en-US" altLang="zh-CN" sz="3600" dirty="0">
                <a:latin typeface="Aptos" panose="020B0004020202020204" pitchFamily="34" charset="0"/>
              </a:rPr>
              <a:t> amounts of gradients one time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5593746" y="2119256"/>
            <a:ext cx="0" cy="33379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itle 1">
            <a:extLst>
              <a:ext uri="{FF2B5EF4-FFF2-40B4-BE49-F238E27FC236}">
                <a16:creationId xmlns:a16="http://schemas.microsoft.com/office/drawing/2014/main" id="{EEB9A1BA-AE7F-F984-C187-8A12CA6DD956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1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DDP Gradient Update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ED2C78-42B2-3ADE-594F-4A3C9C23A810}"/>
              </a:ext>
            </a:extLst>
          </p:cNvPr>
          <p:cNvGrpSpPr/>
          <p:nvPr/>
        </p:nvGrpSpPr>
        <p:grpSpPr>
          <a:xfrm>
            <a:off x="534564" y="2272069"/>
            <a:ext cx="3354599" cy="2892952"/>
            <a:chOff x="1085029" y="1586530"/>
            <a:chExt cx="4456944" cy="3843597"/>
          </a:xfrm>
        </p:grpSpPr>
        <p:grpSp>
          <p:nvGrpSpPr>
            <p:cNvPr id="5" name="组合 2129">
              <a:extLst>
                <a:ext uri="{FF2B5EF4-FFF2-40B4-BE49-F238E27FC236}">
                  <a16:creationId xmlns:a16="http://schemas.microsoft.com/office/drawing/2014/main" id="{E8DD6400-55FF-32DE-F692-70F10A8E7968}"/>
                </a:ext>
              </a:extLst>
            </p:cNvPr>
            <p:cNvGrpSpPr/>
            <p:nvPr/>
          </p:nvGrpSpPr>
          <p:grpSpPr>
            <a:xfrm rot="5400000">
              <a:off x="800952" y="1870607"/>
              <a:ext cx="2705735" cy="2137582"/>
              <a:chOff x="782034" y="2046989"/>
              <a:chExt cx="2772420" cy="2266790"/>
            </a:xfrm>
          </p:grpSpPr>
          <p:sp>
            <p:nvSpPr>
              <p:cNvPr id="7" name="椭圆 2130">
                <a:extLst>
                  <a:ext uri="{FF2B5EF4-FFF2-40B4-BE49-F238E27FC236}">
                    <a16:creationId xmlns:a16="http://schemas.microsoft.com/office/drawing/2014/main" id="{F6EB6D27-EB7C-1EAA-DC4D-6CF7EC281AD4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8" name="椭圆 2131">
                <a:extLst>
                  <a:ext uri="{FF2B5EF4-FFF2-40B4-BE49-F238E27FC236}">
                    <a16:creationId xmlns:a16="http://schemas.microsoft.com/office/drawing/2014/main" id="{1659410E-A66E-AA3F-06AF-F0AAA88D31DD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0" name="椭圆 2132">
                <a:extLst>
                  <a:ext uri="{FF2B5EF4-FFF2-40B4-BE49-F238E27FC236}">
                    <a16:creationId xmlns:a16="http://schemas.microsoft.com/office/drawing/2014/main" id="{E68AB939-1D9B-C843-B720-CD839CFD7301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1" name="椭圆 2133">
                <a:extLst>
                  <a:ext uri="{FF2B5EF4-FFF2-40B4-BE49-F238E27FC236}">
                    <a16:creationId xmlns:a16="http://schemas.microsoft.com/office/drawing/2014/main" id="{0CD693B5-8A31-218D-6A34-82107758D13A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2" name="椭圆 2134">
                <a:extLst>
                  <a:ext uri="{FF2B5EF4-FFF2-40B4-BE49-F238E27FC236}">
                    <a16:creationId xmlns:a16="http://schemas.microsoft.com/office/drawing/2014/main" id="{929D308C-225C-23B7-E127-D681C581C421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13" name="椭圆 2135">
                <a:extLst>
                  <a:ext uri="{FF2B5EF4-FFF2-40B4-BE49-F238E27FC236}">
                    <a16:creationId xmlns:a16="http://schemas.microsoft.com/office/drawing/2014/main" id="{70F4754A-DDA8-CC1D-5FF1-CE5390CAD8B7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6" name="椭圆 2136">
                <a:extLst>
                  <a:ext uri="{FF2B5EF4-FFF2-40B4-BE49-F238E27FC236}">
                    <a16:creationId xmlns:a16="http://schemas.microsoft.com/office/drawing/2014/main" id="{B593D0C8-9C8C-DAF5-CC3D-17FB2858D496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9" name="椭圆 2137">
                <a:extLst>
                  <a:ext uri="{FF2B5EF4-FFF2-40B4-BE49-F238E27FC236}">
                    <a16:creationId xmlns:a16="http://schemas.microsoft.com/office/drawing/2014/main" id="{49C144B7-7AE9-A7B8-68F4-97A674A49E9D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3" name="椭圆 2138">
                <a:extLst>
                  <a:ext uri="{FF2B5EF4-FFF2-40B4-BE49-F238E27FC236}">
                    <a16:creationId xmlns:a16="http://schemas.microsoft.com/office/drawing/2014/main" id="{C92760F2-409B-6893-3F0D-3D4154DFBE22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4" name="椭圆 2139">
                <a:extLst>
                  <a:ext uri="{FF2B5EF4-FFF2-40B4-BE49-F238E27FC236}">
                    <a16:creationId xmlns:a16="http://schemas.microsoft.com/office/drawing/2014/main" id="{AEA5F559-7F64-97DA-97AC-8E91790DADBF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5" name="椭圆 2140">
                <a:extLst>
                  <a:ext uri="{FF2B5EF4-FFF2-40B4-BE49-F238E27FC236}">
                    <a16:creationId xmlns:a16="http://schemas.microsoft.com/office/drawing/2014/main" id="{46152CB9-A46F-B2AD-4FF7-CE6E3E27B3FD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6" name="椭圆 2141">
                <a:extLst>
                  <a:ext uri="{FF2B5EF4-FFF2-40B4-BE49-F238E27FC236}">
                    <a16:creationId xmlns:a16="http://schemas.microsoft.com/office/drawing/2014/main" id="{188446EA-59EB-54A4-2D64-58350A01AE8B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7" name="椭圆 2142">
                <a:extLst>
                  <a:ext uri="{FF2B5EF4-FFF2-40B4-BE49-F238E27FC236}">
                    <a16:creationId xmlns:a16="http://schemas.microsoft.com/office/drawing/2014/main" id="{53286891-F1C1-7F8A-1EC2-3303D7BA1AF6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5" name="椭圆 2143">
                <a:extLst>
                  <a:ext uri="{FF2B5EF4-FFF2-40B4-BE49-F238E27FC236}">
                    <a16:creationId xmlns:a16="http://schemas.microsoft.com/office/drawing/2014/main" id="{4B47AA5D-11C2-2009-299F-9CAEE5451B04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cxnSp>
            <p:nvCxnSpPr>
              <p:cNvPr id="36" name="直接连接符 2144">
                <a:extLst>
                  <a:ext uri="{FF2B5EF4-FFF2-40B4-BE49-F238E27FC236}">
                    <a16:creationId xmlns:a16="http://schemas.microsoft.com/office/drawing/2014/main" id="{7C993015-112C-743B-43E5-795908B4CB96}"/>
                  </a:ext>
                </a:extLst>
              </p:cNvPr>
              <p:cNvCxnSpPr>
                <a:cxnSpLocks/>
                <a:stCxn id="7" idx="7"/>
                <a:endCxn id="11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2145">
                <a:extLst>
                  <a:ext uri="{FF2B5EF4-FFF2-40B4-BE49-F238E27FC236}">
                    <a16:creationId xmlns:a16="http://schemas.microsoft.com/office/drawing/2014/main" id="{5AC04BAA-76BB-F7AF-A892-A5B92D9D9D64}"/>
                  </a:ext>
                </a:extLst>
              </p:cNvPr>
              <p:cNvCxnSpPr>
                <a:cxnSpLocks/>
                <a:stCxn id="7" idx="6"/>
                <a:endCxn id="12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2146">
                <a:extLst>
                  <a:ext uri="{FF2B5EF4-FFF2-40B4-BE49-F238E27FC236}">
                    <a16:creationId xmlns:a16="http://schemas.microsoft.com/office/drawing/2014/main" id="{9A6B174F-A989-B25D-C5D4-770860299820}"/>
                  </a:ext>
                </a:extLst>
              </p:cNvPr>
              <p:cNvCxnSpPr>
                <a:cxnSpLocks/>
                <a:stCxn id="7" idx="5"/>
                <a:endCxn id="13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2147">
                <a:extLst>
                  <a:ext uri="{FF2B5EF4-FFF2-40B4-BE49-F238E27FC236}">
                    <a16:creationId xmlns:a16="http://schemas.microsoft.com/office/drawing/2014/main" id="{4685B4D0-3CAE-EC2C-D652-2B089BB1E357}"/>
                  </a:ext>
                </a:extLst>
              </p:cNvPr>
              <p:cNvCxnSpPr>
                <a:cxnSpLocks/>
                <a:stCxn id="8" idx="7"/>
                <a:endCxn id="11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2148">
                <a:extLst>
                  <a:ext uri="{FF2B5EF4-FFF2-40B4-BE49-F238E27FC236}">
                    <a16:creationId xmlns:a16="http://schemas.microsoft.com/office/drawing/2014/main" id="{29771DD5-B2E5-D290-5A9D-57EED955098D}"/>
                  </a:ext>
                </a:extLst>
              </p:cNvPr>
              <p:cNvCxnSpPr>
                <a:cxnSpLocks/>
                <a:stCxn id="8" idx="7"/>
                <a:endCxn id="12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2149">
                <a:extLst>
                  <a:ext uri="{FF2B5EF4-FFF2-40B4-BE49-F238E27FC236}">
                    <a16:creationId xmlns:a16="http://schemas.microsoft.com/office/drawing/2014/main" id="{AC2E08C2-4064-7E90-2CCD-3C5F86E0FACD}"/>
                  </a:ext>
                </a:extLst>
              </p:cNvPr>
              <p:cNvCxnSpPr>
                <a:cxnSpLocks/>
                <a:stCxn id="8" idx="5"/>
                <a:endCxn id="13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2150">
                <a:extLst>
                  <a:ext uri="{FF2B5EF4-FFF2-40B4-BE49-F238E27FC236}">
                    <a16:creationId xmlns:a16="http://schemas.microsoft.com/office/drawing/2014/main" id="{FF96A4EC-5885-5ABD-7335-30CC820926E4}"/>
                  </a:ext>
                </a:extLst>
              </p:cNvPr>
              <p:cNvCxnSpPr>
                <a:cxnSpLocks/>
                <a:stCxn id="8" idx="5"/>
                <a:endCxn id="16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2151">
                <a:extLst>
                  <a:ext uri="{FF2B5EF4-FFF2-40B4-BE49-F238E27FC236}">
                    <a16:creationId xmlns:a16="http://schemas.microsoft.com/office/drawing/2014/main" id="{5CCF89C1-BBC0-7449-33CF-9216CB3FC0BA}"/>
                  </a:ext>
                </a:extLst>
              </p:cNvPr>
              <p:cNvCxnSpPr>
                <a:cxnSpLocks/>
                <a:stCxn id="10" idx="7"/>
                <a:endCxn id="12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2152">
                <a:extLst>
                  <a:ext uri="{FF2B5EF4-FFF2-40B4-BE49-F238E27FC236}">
                    <a16:creationId xmlns:a16="http://schemas.microsoft.com/office/drawing/2014/main" id="{43DC9DC8-6826-B513-2A15-5410ADF71BCF}"/>
                  </a:ext>
                </a:extLst>
              </p:cNvPr>
              <p:cNvCxnSpPr>
                <a:cxnSpLocks/>
                <a:stCxn id="10" idx="6"/>
                <a:endCxn id="13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2153">
                <a:extLst>
                  <a:ext uri="{FF2B5EF4-FFF2-40B4-BE49-F238E27FC236}">
                    <a16:creationId xmlns:a16="http://schemas.microsoft.com/office/drawing/2014/main" id="{65614E44-F758-01CC-3DB2-444E80976476}"/>
                  </a:ext>
                </a:extLst>
              </p:cNvPr>
              <p:cNvCxnSpPr>
                <a:cxnSpLocks/>
                <a:stCxn id="10" idx="5"/>
                <a:endCxn id="16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2154">
                <a:extLst>
                  <a:ext uri="{FF2B5EF4-FFF2-40B4-BE49-F238E27FC236}">
                    <a16:creationId xmlns:a16="http://schemas.microsoft.com/office/drawing/2014/main" id="{46CF8F91-E7B2-2559-969E-7C593F910295}"/>
                  </a:ext>
                </a:extLst>
              </p:cNvPr>
              <p:cNvCxnSpPr>
                <a:cxnSpLocks/>
                <a:stCxn id="11" idx="6"/>
                <a:endCxn id="19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2155">
                <a:extLst>
                  <a:ext uri="{FF2B5EF4-FFF2-40B4-BE49-F238E27FC236}">
                    <a16:creationId xmlns:a16="http://schemas.microsoft.com/office/drawing/2014/main" id="{89F8D0A6-CFEC-0563-6614-2D891FA2CE13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2156">
                <a:extLst>
                  <a:ext uri="{FF2B5EF4-FFF2-40B4-BE49-F238E27FC236}">
                    <a16:creationId xmlns:a16="http://schemas.microsoft.com/office/drawing/2014/main" id="{BB678EA2-875D-0A13-6B9F-66FE93C9A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2157">
                <a:extLst>
                  <a:ext uri="{FF2B5EF4-FFF2-40B4-BE49-F238E27FC236}">
                    <a16:creationId xmlns:a16="http://schemas.microsoft.com/office/drawing/2014/main" id="{48BE2DA3-D7FD-E005-AAAB-866287F14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2158">
                <a:extLst>
                  <a:ext uri="{FF2B5EF4-FFF2-40B4-BE49-F238E27FC236}">
                    <a16:creationId xmlns:a16="http://schemas.microsoft.com/office/drawing/2014/main" id="{4D6FC129-54C6-8B05-1268-D9D35AC17C93}"/>
                  </a:ext>
                </a:extLst>
              </p:cNvPr>
              <p:cNvCxnSpPr>
                <a:cxnSpLocks/>
                <a:endCxn id="35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2159">
                <a:extLst>
                  <a:ext uri="{FF2B5EF4-FFF2-40B4-BE49-F238E27FC236}">
                    <a16:creationId xmlns:a16="http://schemas.microsoft.com/office/drawing/2014/main" id="{3FF00D12-CAE0-A16C-271E-A2E38EA7A5A3}"/>
                  </a:ext>
                </a:extLst>
              </p:cNvPr>
              <p:cNvCxnSpPr>
                <a:cxnSpLocks/>
                <a:stCxn id="25" idx="7"/>
                <a:endCxn id="27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2160">
                <a:extLst>
                  <a:ext uri="{FF2B5EF4-FFF2-40B4-BE49-F238E27FC236}">
                    <a16:creationId xmlns:a16="http://schemas.microsoft.com/office/drawing/2014/main" id="{BE55F271-19DD-DEC0-401D-E2559B8A2AFD}"/>
                  </a:ext>
                </a:extLst>
              </p:cNvPr>
              <p:cNvCxnSpPr>
                <a:cxnSpLocks/>
                <a:stCxn id="19" idx="6"/>
                <a:endCxn id="26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2161">
                <a:extLst>
                  <a:ext uri="{FF2B5EF4-FFF2-40B4-BE49-F238E27FC236}">
                    <a16:creationId xmlns:a16="http://schemas.microsoft.com/office/drawing/2014/main" id="{0C88898E-3572-70D1-399B-2CCF5B93F54A}"/>
                  </a:ext>
                </a:extLst>
              </p:cNvPr>
              <p:cNvCxnSpPr>
                <a:cxnSpLocks/>
                <a:stCxn id="23" idx="7"/>
                <a:endCxn id="26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2162">
                <a:extLst>
                  <a:ext uri="{FF2B5EF4-FFF2-40B4-BE49-F238E27FC236}">
                    <a16:creationId xmlns:a16="http://schemas.microsoft.com/office/drawing/2014/main" id="{25B548C5-E7E7-DDB7-DA8E-DC648C62D7A5}"/>
                  </a:ext>
                </a:extLst>
              </p:cNvPr>
              <p:cNvCxnSpPr>
                <a:cxnSpLocks/>
                <a:stCxn id="24" idx="7"/>
                <a:endCxn id="26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2163">
                <a:extLst>
                  <a:ext uri="{FF2B5EF4-FFF2-40B4-BE49-F238E27FC236}">
                    <a16:creationId xmlns:a16="http://schemas.microsoft.com/office/drawing/2014/main" id="{34926E80-C5A2-5AE6-3C5E-D3A701ED9D1E}"/>
                  </a:ext>
                </a:extLst>
              </p:cNvPr>
              <p:cNvCxnSpPr>
                <a:cxnSpLocks/>
                <a:stCxn id="12" idx="7"/>
                <a:endCxn id="19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2164">
                <a:extLst>
                  <a:ext uri="{FF2B5EF4-FFF2-40B4-BE49-F238E27FC236}">
                    <a16:creationId xmlns:a16="http://schemas.microsoft.com/office/drawing/2014/main" id="{4F964353-4424-DC46-0FE6-0E13156DA0FC}"/>
                  </a:ext>
                </a:extLst>
              </p:cNvPr>
              <p:cNvCxnSpPr>
                <a:cxnSpLocks/>
                <a:stCxn id="11" idx="5"/>
                <a:endCxn id="23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8" name="直接连接符 2165">
                <a:extLst>
                  <a:ext uri="{FF2B5EF4-FFF2-40B4-BE49-F238E27FC236}">
                    <a16:creationId xmlns:a16="http://schemas.microsoft.com/office/drawing/2014/main" id="{C8CBA7A6-10AC-EB03-9E77-F9C4B6195991}"/>
                  </a:ext>
                </a:extLst>
              </p:cNvPr>
              <p:cNvCxnSpPr>
                <a:cxnSpLocks/>
                <a:stCxn id="12" idx="5"/>
                <a:endCxn id="24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9" name="直接连接符 2166">
                <a:extLst>
                  <a:ext uri="{FF2B5EF4-FFF2-40B4-BE49-F238E27FC236}">
                    <a16:creationId xmlns:a16="http://schemas.microsoft.com/office/drawing/2014/main" id="{4ADE8850-1A34-AEE2-CBA8-532E289B235A}"/>
                  </a:ext>
                </a:extLst>
              </p:cNvPr>
              <p:cNvCxnSpPr>
                <a:cxnSpLocks/>
                <a:stCxn id="13" idx="7"/>
                <a:endCxn id="23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0" name="直接连接符 2167">
                <a:extLst>
                  <a:ext uri="{FF2B5EF4-FFF2-40B4-BE49-F238E27FC236}">
                    <a16:creationId xmlns:a16="http://schemas.microsoft.com/office/drawing/2014/main" id="{43F3B9A9-685D-75CF-A197-A458AF21D000}"/>
                  </a:ext>
                </a:extLst>
              </p:cNvPr>
              <p:cNvCxnSpPr>
                <a:cxnSpLocks/>
                <a:stCxn id="13" idx="5"/>
                <a:endCxn id="25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1" name="直接连接符 2168">
                <a:extLst>
                  <a:ext uri="{FF2B5EF4-FFF2-40B4-BE49-F238E27FC236}">
                    <a16:creationId xmlns:a16="http://schemas.microsoft.com/office/drawing/2014/main" id="{8E1B9B39-C904-38DA-2273-CB3F3666505F}"/>
                  </a:ext>
                </a:extLst>
              </p:cNvPr>
              <p:cNvCxnSpPr>
                <a:cxnSpLocks/>
                <a:stCxn id="16" idx="7"/>
                <a:endCxn id="24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2" name="直接连接符 2169">
                <a:extLst>
                  <a:ext uri="{FF2B5EF4-FFF2-40B4-BE49-F238E27FC236}">
                    <a16:creationId xmlns:a16="http://schemas.microsoft.com/office/drawing/2014/main" id="{5E45EDC2-D464-B5BB-4FDE-815859E6011C}"/>
                  </a:ext>
                </a:extLst>
              </p:cNvPr>
              <p:cNvCxnSpPr>
                <a:cxnSpLocks/>
                <a:stCxn id="23" idx="6"/>
                <a:endCxn id="27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5" name="直接连接符 2170">
                <a:extLst>
                  <a:ext uri="{FF2B5EF4-FFF2-40B4-BE49-F238E27FC236}">
                    <a16:creationId xmlns:a16="http://schemas.microsoft.com/office/drawing/2014/main" id="{6D76CC06-F50E-28DC-A6BF-88EAD7A86929}"/>
                  </a:ext>
                </a:extLst>
              </p:cNvPr>
              <p:cNvCxnSpPr>
                <a:cxnSpLocks/>
                <a:stCxn id="24" idx="6"/>
                <a:endCxn id="27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6" name="直接连接符 2171">
                <a:extLst>
                  <a:ext uri="{FF2B5EF4-FFF2-40B4-BE49-F238E27FC236}">
                    <a16:creationId xmlns:a16="http://schemas.microsoft.com/office/drawing/2014/main" id="{C74DA8DA-36D2-F6D5-46E3-13E89BA8FDD8}"/>
                  </a:ext>
                </a:extLst>
              </p:cNvPr>
              <p:cNvCxnSpPr>
                <a:cxnSpLocks/>
                <a:stCxn id="24" idx="5"/>
                <a:endCxn id="35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8" name="直接连接符 2172">
                <a:extLst>
                  <a:ext uri="{FF2B5EF4-FFF2-40B4-BE49-F238E27FC236}">
                    <a16:creationId xmlns:a16="http://schemas.microsoft.com/office/drawing/2014/main" id="{30470F4B-0F57-5801-05DE-6487AE171F68}"/>
                  </a:ext>
                </a:extLst>
              </p:cNvPr>
              <p:cNvCxnSpPr>
                <a:cxnSpLocks/>
                <a:stCxn id="19" idx="5"/>
                <a:endCxn id="27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9" name="直接连接符 2173">
                <a:extLst>
                  <a:ext uri="{FF2B5EF4-FFF2-40B4-BE49-F238E27FC236}">
                    <a16:creationId xmlns:a16="http://schemas.microsoft.com/office/drawing/2014/main" id="{65A5F836-A4CC-B8DC-1EB1-70D635FF654D}"/>
                  </a:ext>
                </a:extLst>
              </p:cNvPr>
              <p:cNvCxnSpPr>
                <a:cxnSpLocks/>
                <a:stCxn id="23" idx="5"/>
                <a:endCxn id="35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27">
              <a:extLst>
                <a:ext uri="{FF2B5EF4-FFF2-40B4-BE49-F238E27FC236}">
                  <a16:creationId xmlns:a16="http://schemas.microsoft.com/office/drawing/2014/main" id="{991E7519-4F89-EC02-9C3F-5685778A956D}"/>
                </a:ext>
              </a:extLst>
            </p:cNvPr>
            <p:cNvSpPr txBox="1"/>
            <p:nvPr/>
          </p:nvSpPr>
          <p:spPr>
            <a:xfrm>
              <a:off x="1437954" y="4898538"/>
              <a:ext cx="1396313" cy="531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Aptos" panose="020B0004020202020204" pitchFamily="34" charset="0"/>
                </a:rPr>
                <a:t>Loss: 0</a:t>
              </a:r>
            </a:p>
          </p:txBody>
        </p:sp>
        <p:cxnSp>
          <p:nvCxnSpPr>
            <p:cNvPr id="15" name="直接箭头连接符 25">
              <a:extLst>
                <a:ext uri="{FF2B5EF4-FFF2-40B4-BE49-F238E27FC236}">
                  <a16:creationId xmlns:a16="http://schemas.microsoft.com/office/drawing/2014/main" id="{47EC66BC-D347-8EB8-C4CB-DE9D773FC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317" y="4359198"/>
              <a:ext cx="0" cy="64621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25">
              <a:extLst>
                <a:ext uri="{FF2B5EF4-FFF2-40B4-BE49-F238E27FC236}">
                  <a16:creationId xmlns:a16="http://schemas.microsoft.com/office/drawing/2014/main" id="{425103FB-7CD5-8F70-B54E-055A40F10005}"/>
                </a:ext>
              </a:extLst>
            </p:cNvPr>
            <p:cNvCxnSpPr>
              <a:cxnSpLocks/>
            </p:cNvCxnSpPr>
            <p:nvPr/>
          </p:nvCxnSpPr>
          <p:spPr>
            <a:xfrm>
              <a:off x="2970868" y="4121034"/>
              <a:ext cx="723548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1" name="Rounded Rectangle 2110">
              <a:extLst>
                <a:ext uri="{FF2B5EF4-FFF2-40B4-BE49-F238E27FC236}">
                  <a16:creationId xmlns:a16="http://schemas.microsoft.com/office/drawing/2014/main" id="{7D03D402-8620-C2A8-252D-63CC3747DE6A}"/>
                </a:ext>
              </a:extLst>
            </p:cNvPr>
            <p:cNvSpPr/>
            <p:nvPr/>
          </p:nvSpPr>
          <p:spPr>
            <a:xfrm>
              <a:off x="3841857" y="3867868"/>
              <a:ext cx="1700116" cy="506331"/>
            </a:xfrm>
            <a:prstGeom prst="roundRect">
              <a:avLst/>
            </a:prstGeom>
            <a:solidFill>
              <a:srgbClr val="6ED8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ysClr val="windowText" lastClr="000000"/>
                  </a:solidFill>
                  <a:latin typeface="Aptos" panose="020B0004020202020204" pitchFamily="34" charset="0"/>
                </a:rPr>
                <a:t>Gradient</a:t>
              </a:r>
              <a:r>
                <a:rPr lang="en-US" sz="2000" baseline="-25000" dirty="0">
                  <a:solidFill>
                    <a:sysClr val="windowText" lastClr="000000"/>
                  </a:solidFill>
                  <a:latin typeface="Aptos" panose="020B0004020202020204" pitchFamily="34" charset="0"/>
                </a:rPr>
                <a:t>3</a:t>
              </a:r>
              <a:endParaRPr lang="en-US" dirty="0">
                <a:solidFill>
                  <a:sysClr val="windowText" lastClr="000000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726C8C5-9CAD-41F3-DB1C-EFBBB7A8ADB3}"/>
              </a:ext>
            </a:extLst>
          </p:cNvPr>
          <p:cNvSpPr txBox="1"/>
          <p:nvPr/>
        </p:nvSpPr>
        <p:spPr>
          <a:xfrm>
            <a:off x="2709628" y="4350723"/>
            <a:ext cx="103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GPU: 0</a:t>
            </a:r>
          </a:p>
        </p:txBody>
      </p:sp>
      <p:cxnSp>
        <p:nvCxnSpPr>
          <p:cNvPr id="20" name="直接箭头连接符 25">
            <a:extLst>
              <a:ext uri="{FF2B5EF4-FFF2-40B4-BE49-F238E27FC236}">
                <a16:creationId xmlns:a16="http://schemas.microsoft.com/office/drawing/2014/main" id="{68E47D04-AC19-EC51-F3C1-765E36A575EE}"/>
              </a:ext>
            </a:extLst>
          </p:cNvPr>
          <p:cNvCxnSpPr>
            <a:cxnSpLocks/>
          </p:cNvCxnSpPr>
          <p:nvPr/>
        </p:nvCxnSpPr>
        <p:spPr>
          <a:xfrm flipV="1">
            <a:off x="355600" y="2025219"/>
            <a:ext cx="0" cy="3141893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7">
            <a:extLst>
              <a:ext uri="{FF2B5EF4-FFF2-40B4-BE49-F238E27FC236}">
                <a16:creationId xmlns:a16="http://schemas.microsoft.com/office/drawing/2014/main" id="{826DF7F6-5D4D-5D3A-E9DD-670D0C1795A2}"/>
              </a:ext>
            </a:extLst>
          </p:cNvPr>
          <p:cNvSpPr txBox="1"/>
          <p:nvPr/>
        </p:nvSpPr>
        <p:spPr>
          <a:xfrm>
            <a:off x="-287278" y="1486615"/>
            <a:ext cx="139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Time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AA1216-EBAF-B9B0-4350-4D97A4563494}"/>
              </a:ext>
            </a:extLst>
          </p:cNvPr>
          <p:cNvSpPr txBox="1"/>
          <p:nvPr/>
        </p:nvSpPr>
        <p:spPr>
          <a:xfrm>
            <a:off x="2028920" y="3411499"/>
            <a:ext cx="1451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Calculating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A5C6F0-D39D-3DFB-B07E-7FE1637C3DD1}"/>
              </a:ext>
            </a:extLst>
          </p:cNvPr>
          <p:cNvGrpSpPr/>
          <p:nvPr/>
        </p:nvGrpSpPr>
        <p:grpSpPr>
          <a:xfrm>
            <a:off x="4059383" y="3989159"/>
            <a:ext cx="1279623" cy="694450"/>
            <a:chOff x="4532482" y="3304397"/>
            <a:chExt cx="1279623" cy="69445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D749A1F-316D-C393-DF38-99082D183727}"/>
                </a:ext>
              </a:extLst>
            </p:cNvPr>
            <p:cNvSpPr/>
            <p:nvPr/>
          </p:nvSpPr>
          <p:spPr>
            <a:xfrm>
              <a:off x="4532482" y="3304397"/>
              <a:ext cx="1279623" cy="381099"/>
            </a:xfrm>
            <a:prstGeom prst="roundRect">
              <a:avLst/>
            </a:prstGeom>
            <a:solidFill>
              <a:srgbClr val="6ED8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Aptos" panose="020B0004020202020204" pitchFamily="34" charset="0"/>
                </a:rPr>
                <a:t>Gradient</a:t>
              </a:r>
              <a:r>
                <a:rPr lang="en-US" sz="2000" baseline="-25000" dirty="0">
                  <a:solidFill>
                    <a:schemeClr val="accent5">
                      <a:lumMod val="50000"/>
                    </a:schemeClr>
                  </a:solidFill>
                  <a:latin typeface="Aptos" panose="020B0004020202020204" pitchFamily="34" charset="0"/>
                </a:rPr>
                <a:t>3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CE67F7-E3AB-220C-E03D-2EB45656DA69}"/>
                </a:ext>
              </a:extLst>
            </p:cNvPr>
            <p:cNvSpPr txBox="1"/>
            <p:nvPr/>
          </p:nvSpPr>
          <p:spPr>
            <a:xfrm>
              <a:off x="4647013" y="3629515"/>
              <a:ext cx="10378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ptos" panose="020B0004020202020204" pitchFamily="34" charset="0"/>
                </a:rPr>
                <a:t>GPU:1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F8648B-8D40-699B-C559-2DA06C241171}"/>
              </a:ext>
            </a:extLst>
          </p:cNvPr>
          <p:cNvGrpSpPr/>
          <p:nvPr/>
        </p:nvGrpSpPr>
        <p:grpSpPr>
          <a:xfrm>
            <a:off x="2615883" y="5076070"/>
            <a:ext cx="1279623" cy="694450"/>
            <a:chOff x="4532482" y="3304397"/>
            <a:chExt cx="1279623" cy="69445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2E90CB5-A9EA-AFBF-3A84-7231A5FC9D13}"/>
                </a:ext>
              </a:extLst>
            </p:cNvPr>
            <p:cNvSpPr/>
            <p:nvPr/>
          </p:nvSpPr>
          <p:spPr>
            <a:xfrm>
              <a:off x="4532482" y="3304397"/>
              <a:ext cx="1279623" cy="381099"/>
            </a:xfrm>
            <a:prstGeom prst="roundRect">
              <a:avLst/>
            </a:prstGeom>
            <a:solidFill>
              <a:srgbClr val="6ED8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Aptos" panose="020B0004020202020204" pitchFamily="34" charset="0"/>
                </a:rPr>
                <a:t>Gradient</a:t>
              </a:r>
              <a:r>
                <a:rPr lang="en-US" sz="2000" baseline="-25000" dirty="0">
                  <a:solidFill>
                    <a:schemeClr val="bg1">
                      <a:lumMod val="50000"/>
                    </a:schemeClr>
                  </a:solidFill>
                  <a:latin typeface="Aptos" panose="020B0004020202020204" pitchFamily="34" charset="0"/>
                </a:rPr>
                <a:t>3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4FCFFB-0724-B307-A4A6-F535FCC84103}"/>
                </a:ext>
              </a:extLst>
            </p:cNvPr>
            <p:cNvSpPr txBox="1"/>
            <p:nvPr/>
          </p:nvSpPr>
          <p:spPr>
            <a:xfrm>
              <a:off x="4647013" y="3629515"/>
              <a:ext cx="10378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ptos" panose="020B0004020202020204" pitchFamily="34" charset="0"/>
                </a:rPr>
                <a:t>GPU:2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592519-2A4E-7C59-A66E-8092A768CCFD}"/>
              </a:ext>
            </a:extLst>
          </p:cNvPr>
          <p:cNvGrpSpPr/>
          <p:nvPr/>
        </p:nvGrpSpPr>
        <p:grpSpPr>
          <a:xfrm>
            <a:off x="4093239" y="5076070"/>
            <a:ext cx="1279623" cy="694450"/>
            <a:chOff x="4532482" y="3304397"/>
            <a:chExt cx="1279623" cy="694450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1336FB6-636A-1326-97C6-A5AA348299F6}"/>
                </a:ext>
              </a:extLst>
            </p:cNvPr>
            <p:cNvSpPr/>
            <p:nvPr/>
          </p:nvSpPr>
          <p:spPr>
            <a:xfrm>
              <a:off x="4532482" y="3304397"/>
              <a:ext cx="1279623" cy="381099"/>
            </a:xfrm>
            <a:prstGeom prst="roundRect">
              <a:avLst/>
            </a:prstGeom>
            <a:solidFill>
              <a:srgbClr val="6ED8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Aptos" panose="020B0004020202020204" pitchFamily="34" charset="0"/>
                </a:rPr>
                <a:t>Gradient</a:t>
              </a:r>
              <a:r>
                <a:rPr lang="en-US" sz="2000" baseline="-25000" dirty="0">
                  <a:solidFill>
                    <a:schemeClr val="accent4">
                      <a:lumMod val="75000"/>
                    </a:schemeClr>
                  </a:solidFill>
                  <a:latin typeface="Aptos" panose="020B0004020202020204" pitchFamily="34" charset="0"/>
                </a:rPr>
                <a:t>3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ED241A-8BC1-AC11-7AED-78745892DA46}"/>
                </a:ext>
              </a:extLst>
            </p:cNvPr>
            <p:cNvSpPr txBox="1"/>
            <p:nvPr/>
          </p:nvSpPr>
          <p:spPr>
            <a:xfrm>
              <a:off x="4647013" y="3629515"/>
              <a:ext cx="10378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ptos" panose="020B0004020202020204" pitchFamily="34" charset="0"/>
                </a:rPr>
                <a:t>GPU:3</a:t>
              </a:r>
            </a:p>
          </p:txBody>
        </p:sp>
      </p:grpSp>
      <p:sp>
        <p:nvSpPr>
          <p:cNvPr id="2066" name="Rounded Rectangle 2065">
            <a:extLst>
              <a:ext uri="{FF2B5EF4-FFF2-40B4-BE49-F238E27FC236}">
                <a16:creationId xmlns:a16="http://schemas.microsoft.com/office/drawing/2014/main" id="{6E9DDF55-6D62-B12E-5B6F-5A2CB89D883F}"/>
              </a:ext>
            </a:extLst>
          </p:cNvPr>
          <p:cNvSpPr/>
          <p:nvPr/>
        </p:nvSpPr>
        <p:spPr>
          <a:xfrm>
            <a:off x="2538150" y="3780831"/>
            <a:ext cx="2863298" cy="20643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C26C406B-B391-74DA-8A56-C09AB2B12C90}"/>
              </a:ext>
            </a:extLst>
          </p:cNvPr>
          <p:cNvSpPr txBox="1"/>
          <p:nvPr/>
        </p:nvSpPr>
        <p:spPr>
          <a:xfrm>
            <a:off x="3210668" y="5831893"/>
            <a:ext cx="1451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Aggregate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3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框 2052">
            <a:extLst>
              <a:ext uri="{FF2B5EF4-FFF2-40B4-BE49-F238E27FC236}">
                <a16:creationId xmlns:a16="http://schemas.microsoft.com/office/drawing/2014/main" id="{9F186A05-8327-34B4-82C1-627BAC396170}"/>
              </a:ext>
            </a:extLst>
          </p:cNvPr>
          <p:cNvSpPr txBox="1"/>
          <p:nvPr/>
        </p:nvSpPr>
        <p:spPr>
          <a:xfrm>
            <a:off x="6123688" y="1436101"/>
            <a:ext cx="568282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Tow Observations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Gradients are calculated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sequentially</a:t>
            </a:r>
          </a:p>
          <a:p>
            <a:endParaRPr lang="en-US" altLang="zh-CN" sz="28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Each layer’s gradients are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much smaller </a:t>
            </a:r>
            <a:r>
              <a:rPr lang="en-US" altLang="zh-CN" sz="3600" dirty="0">
                <a:latin typeface="Aptos" panose="020B0004020202020204" pitchFamily="34" charset="0"/>
              </a:rPr>
              <a:t>than whole model gradients</a:t>
            </a:r>
            <a:endParaRPr lang="en-US" altLang="zh-CN" sz="3600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6000478" y="2289829"/>
            <a:ext cx="0" cy="26153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itle 1">
            <a:extLst>
              <a:ext uri="{FF2B5EF4-FFF2-40B4-BE49-F238E27FC236}">
                <a16:creationId xmlns:a16="http://schemas.microsoft.com/office/drawing/2014/main" id="{EEB9A1BA-AE7F-F984-C187-8A12CA6DD956}"/>
              </a:ext>
            </a:extLst>
          </p:cNvPr>
          <p:cNvSpPr txBox="1">
            <a:spLocks/>
          </p:cNvSpPr>
          <p:nvPr/>
        </p:nvSpPr>
        <p:spPr>
          <a:xfrm>
            <a:off x="7143751" y="0"/>
            <a:ext cx="504825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Gradient Calculation</a:t>
            </a:r>
          </a:p>
        </p:txBody>
      </p:sp>
      <p:grpSp>
        <p:nvGrpSpPr>
          <p:cNvPr id="5" name="组合 2129">
            <a:extLst>
              <a:ext uri="{FF2B5EF4-FFF2-40B4-BE49-F238E27FC236}">
                <a16:creationId xmlns:a16="http://schemas.microsoft.com/office/drawing/2014/main" id="{E8DD6400-55FF-32DE-F692-70F10A8E7968}"/>
              </a:ext>
            </a:extLst>
          </p:cNvPr>
          <p:cNvGrpSpPr/>
          <p:nvPr/>
        </p:nvGrpSpPr>
        <p:grpSpPr>
          <a:xfrm rot="5400000">
            <a:off x="800952" y="1870607"/>
            <a:ext cx="2705735" cy="2137582"/>
            <a:chOff x="782034" y="2046989"/>
            <a:chExt cx="2772420" cy="2266790"/>
          </a:xfrm>
        </p:grpSpPr>
        <p:sp>
          <p:nvSpPr>
            <p:cNvPr id="7" name="椭圆 2130">
              <a:extLst>
                <a:ext uri="{FF2B5EF4-FFF2-40B4-BE49-F238E27FC236}">
                  <a16:creationId xmlns:a16="http://schemas.microsoft.com/office/drawing/2014/main" id="{F6EB6D27-EB7C-1EAA-DC4D-6CF7EC281AD4}"/>
                </a:ext>
              </a:extLst>
            </p:cNvPr>
            <p:cNvSpPr/>
            <p:nvPr/>
          </p:nvSpPr>
          <p:spPr>
            <a:xfrm>
              <a:off x="782034" y="237227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" name="椭圆 2131">
              <a:extLst>
                <a:ext uri="{FF2B5EF4-FFF2-40B4-BE49-F238E27FC236}">
                  <a16:creationId xmlns:a16="http://schemas.microsoft.com/office/drawing/2014/main" id="{1659410E-A66E-AA3F-06AF-F0AAA88D31DD}"/>
                </a:ext>
              </a:extLst>
            </p:cNvPr>
            <p:cNvSpPr/>
            <p:nvPr/>
          </p:nvSpPr>
          <p:spPr>
            <a:xfrm>
              <a:off x="782034" y="3020299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椭圆 2132">
              <a:extLst>
                <a:ext uri="{FF2B5EF4-FFF2-40B4-BE49-F238E27FC236}">
                  <a16:creationId xmlns:a16="http://schemas.microsoft.com/office/drawing/2014/main" id="{E68AB939-1D9B-C843-B720-CD839CFD7301}"/>
                </a:ext>
              </a:extLst>
            </p:cNvPr>
            <p:cNvSpPr/>
            <p:nvPr/>
          </p:nvSpPr>
          <p:spPr>
            <a:xfrm>
              <a:off x="796121" y="3668320"/>
              <a:ext cx="322730" cy="322730"/>
            </a:xfrm>
            <a:prstGeom prst="ellipse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椭圆 2133">
              <a:extLst>
                <a:ext uri="{FF2B5EF4-FFF2-40B4-BE49-F238E27FC236}">
                  <a16:creationId xmlns:a16="http://schemas.microsoft.com/office/drawing/2014/main" id="{0CD693B5-8A31-218D-6A34-82107758D13A}"/>
                </a:ext>
              </a:extLst>
            </p:cNvPr>
            <p:cNvSpPr/>
            <p:nvPr/>
          </p:nvSpPr>
          <p:spPr>
            <a:xfrm>
              <a:off x="1593083" y="204698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椭圆 2134">
              <a:extLst>
                <a:ext uri="{FF2B5EF4-FFF2-40B4-BE49-F238E27FC236}">
                  <a16:creationId xmlns:a16="http://schemas.microsoft.com/office/drawing/2014/main" id="{929D308C-225C-23B7-E127-D681C581C421}"/>
                </a:ext>
              </a:extLst>
            </p:cNvPr>
            <p:cNvSpPr/>
            <p:nvPr/>
          </p:nvSpPr>
          <p:spPr>
            <a:xfrm>
              <a:off x="1593083" y="269500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13" name="椭圆 2135">
              <a:extLst>
                <a:ext uri="{FF2B5EF4-FFF2-40B4-BE49-F238E27FC236}">
                  <a16:creationId xmlns:a16="http://schemas.microsoft.com/office/drawing/2014/main" id="{70F4754A-DDA8-CC1D-5FF1-CE5390CAD8B7}"/>
                </a:ext>
              </a:extLst>
            </p:cNvPr>
            <p:cNvSpPr/>
            <p:nvPr/>
          </p:nvSpPr>
          <p:spPr>
            <a:xfrm>
              <a:off x="1587919" y="334302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6" name="椭圆 2136">
              <a:extLst>
                <a:ext uri="{FF2B5EF4-FFF2-40B4-BE49-F238E27FC236}">
                  <a16:creationId xmlns:a16="http://schemas.microsoft.com/office/drawing/2014/main" id="{B593D0C8-9C8C-DAF5-CC3D-17FB2858D496}"/>
                </a:ext>
              </a:extLst>
            </p:cNvPr>
            <p:cNvSpPr/>
            <p:nvPr/>
          </p:nvSpPr>
          <p:spPr>
            <a:xfrm>
              <a:off x="1587919" y="3991049"/>
              <a:ext cx="322730" cy="322730"/>
            </a:xfrm>
            <a:prstGeom prst="ellipse">
              <a:avLst/>
            </a:prstGeom>
            <a:solidFill>
              <a:srgbClr val="C8EFF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椭圆 2137">
              <a:extLst>
                <a:ext uri="{FF2B5EF4-FFF2-40B4-BE49-F238E27FC236}">
                  <a16:creationId xmlns:a16="http://schemas.microsoft.com/office/drawing/2014/main" id="{49C144B7-7AE9-A7B8-68F4-97A674A49E9D}"/>
                </a:ext>
              </a:extLst>
            </p:cNvPr>
            <p:cNvSpPr/>
            <p:nvPr/>
          </p:nvSpPr>
          <p:spPr>
            <a:xfrm>
              <a:off x="2409296" y="204698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3" name="椭圆 2138">
              <a:extLst>
                <a:ext uri="{FF2B5EF4-FFF2-40B4-BE49-F238E27FC236}">
                  <a16:creationId xmlns:a16="http://schemas.microsoft.com/office/drawing/2014/main" id="{C92760F2-409B-6893-3F0D-3D4154DFBE22}"/>
                </a:ext>
              </a:extLst>
            </p:cNvPr>
            <p:cNvSpPr/>
            <p:nvPr/>
          </p:nvSpPr>
          <p:spPr>
            <a:xfrm>
              <a:off x="2409296" y="269500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椭圆 2139">
              <a:extLst>
                <a:ext uri="{FF2B5EF4-FFF2-40B4-BE49-F238E27FC236}">
                  <a16:creationId xmlns:a16="http://schemas.microsoft.com/office/drawing/2014/main" id="{AEA5F559-7F64-97DA-97AC-8E91790DADBF}"/>
                </a:ext>
              </a:extLst>
            </p:cNvPr>
            <p:cNvSpPr/>
            <p:nvPr/>
          </p:nvSpPr>
          <p:spPr>
            <a:xfrm>
              <a:off x="2404132" y="334302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5" name="椭圆 2140">
              <a:extLst>
                <a:ext uri="{FF2B5EF4-FFF2-40B4-BE49-F238E27FC236}">
                  <a16:creationId xmlns:a16="http://schemas.microsoft.com/office/drawing/2014/main" id="{46152CB9-A46F-B2AD-4FF7-CE6E3E27B3FD}"/>
                </a:ext>
              </a:extLst>
            </p:cNvPr>
            <p:cNvSpPr/>
            <p:nvPr/>
          </p:nvSpPr>
          <p:spPr>
            <a:xfrm>
              <a:off x="2404132" y="3991049"/>
              <a:ext cx="322730" cy="322730"/>
            </a:xfrm>
            <a:prstGeom prst="ellipse">
              <a:avLst/>
            </a:prstGeom>
            <a:solidFill>
              <a:srgbClr val="FFD1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6" name="椭圆 2141">
              <a:extLst>
                <a:ext uri="{FF2B5EF4-FFF2-40B4-BE49-F238E27FC236}">
                  <a16:creationId xmlns:a16="http://schemas.microsoft.com/office/drawing/2014/main" id="{188446EA-59EB-54A4-2D64-58350A01AE8B}"/>
                </a:ext>
              </a:extLst>
            </p:cNvPr>
            <p:cNvSpPr/>
            <p:nvPr/>
          </p:nvSpPr>
          <p:spPr>
            <a:xfrm>
              <a:off x="3217637" y="236971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7" name="椭圆 2142">
              <a:extLst>
                <a:ext uri="{FF2B5EF4-FFF2-40B4-BE49-F238E27FC236}">
                  <a16:creationId xmlns:a16="http://schemas.microsoft.com/office/drawing/2014/main" id="{53286891-F1C1-7F8A-1EC2-3303D7BA1AF6}"/>
                </a:ext>
              </a:extLst>
            </p:cNvPr>
            <p:cNvSpPr/>
            <p:nvPr/>
          </p:nvSpPr>
          <p:spPr>
            <a:xfrm>
              <a:off x="3217637" y="3017739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5" name="椭圆 2143">
              <a:extLst>
                <a:ext uri="{FF2B5EF4-FFF2-40B4-BE49-F238E27FC236}">
                  <a16:creationId xmlns:a16="http://schemas.microsoft.com/office/drawing/2014/main" id="{4B47AA5D-11C2-2009-299F-9CAEE5451B04}"/>
                </a:ext>
              </a:extLst>
            </p:cNvPr>
            <p:cNvSpPr/>
            <p:nvPr/>
          </p:nvSpPr>
          <p:spPr>
            <a:xfrm>
              <a:off x="3231724" y="3665760"/>
              <a:ext cx="322730" cy="322730"/>
            </a:xfrm>
            <a:prstGeom prst="ellipse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cxnSp>
          <p:nvCxnSpPr>
            <p:cNvPr id="36" name="直接连接符 2144">
              <a:extLst>
                <a:ext uri="{FF2B5EF4-FFF2-40B4-BE49-F238E27FC236}">
                  <a16:creationId xmlns:a16="http://schemas.microsoft.com/office/drawing/2014/main" id="{7C993015-112C-743B-43E5-795908B4CB96}"/>
                </a:ext>
              </a:extLst>
            </p:cNvPr>
            <p:cNvCxnSpPr>
              <a:cxnSpLocks/>
              <a:stCxn id="7" idx="7"/>
              <a:endCxn id="11" idx="2"/>
            </p:cNvCxnSpPr>
            <p:nvPr/>
          </p:nvCxnSpPr>
          <p:spPr>
            <a:xfrm flipV="1">
              <a:off x="1057501" y="220835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2145">
              <a:extLst>
                <a:ext uri="{FF2B5EF4-FFF2-40B4-BE49-F238E27FC236}">
                  <a16:creationId xmlns:a16="http://schemas.microsoft.com/office/drawing/2014/main" id="{5AC04BAA-76BB-F7AF-A892-A5B92D9D9D64}"/>
                </a:ext>
              </a:extLst>
            </p:cNvPr>
            <p:cNvCxnSpPr>
              <a:cxnSpLocks/>
              <a:stCxn id="7" idx="6"/>
              <a:endCxn id="12" idx="1"/>
            </p:cNvCxnSpPr>
            <p:nvPr/>
          </p:nvCxnSpPr>
          <p:spPr>
            <a:xfrm>
              <a:off x="1104764" y="2533644"/>
              <a:ext cx="535582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2146">
              <a:extLst>
                <a:ext uri="{FF2B5EF4-FFF2-40B4-BE49-F238E27FC236}">
                  <a16:creationId xmlns:a16="http://schemas.microsoft.com/office/drawing/2014/main" id="{9A6B174F-A989-B25D-C5D4-770860299820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1057501" y="264774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2147">
              <a:extLst>
                <a:ext uri="{FF2B5EF4-FFF2-40B4-BE49-F238E27FC236}">
                  <a16:creationId xmlns:a16="http://schemas.microsoft.com/office/drawing/2014/main" id="{4685B4D0-3CAE-EC2C-D652-2B089BB1E357}"/>
                </a:ext>
              </a:extLst>
            </p:cNvPr>
            <p:cNvCxnSpPr>
              <a:cxnSpLocks/>
              <a:stCxn id="8" idx="7"/>
              <a:endCxn id="11" idx="3"/>
            </p:cNvCxnSpPr>
            <p:nvPr/>
          </p:nvCxnSpPr>
          <p:spPr>
            <a:xfrm flipV="1">
              <a:off x="1057501" y="2322456"/>
              <a:ext cx="582845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2148">
              <a:extLst>
                <a:ext uri="{FF2B5EF4-FFF2-40B4-BE49-F238E27FC236}">
                  <a16:creationId xmlns:a16="http://schemas.microsoft.com/office/drawing/2014/main" id="{29771DD5-B2E5-D290-5A9D-57EED955098D}"/>
                </a:ext>
              </a:extLst>
            </p:cNvPr>
            <p:cNvCxnSpPr>
              <a:cxnSpLocks/>
              <a:stCxn id="8" idx="7"/>
              <a:endCxn id="12" idx="2"/>
            </p:cNvCxnSpPr>
            <p:nvPr/>
          </p:nvCxnSpPr>
          <p:spPr>
            <a:xfrm flipV="1">
              <a:off x="1057501" y="2856374"/>
              <a:ext cx="535582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2149">
              <a:extLst>
                <a:ext uri="{FF2B5EF4-FFF2-40B4-BE49-F238E27FC236}">
                  <a16:creationId xmlns:a16="http://schemas.microsoft.com/office/drawing/2014/main" id="{AC2E08C2-4064-7E90-2CCD-3C5F86E0FACD}"/>
                </a:ext>
              </a:extLst>
            </p:cNvPr>
            <p:cNvCxnSpPr>
              <a:cxnSpLocks/>
              <a:stCxn id="8" idx="5"/>
              <a:endCxn id="13" idx="2"/>
            </p:cNvCxnSpPr>
            <p:nvPr/>
          </p:nvCxnSpPr>
          <p:spPr>
            <a:xfrm>
              <a:off x="1057501" y="3295766"/>
              <a:ext cx="530418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2150">
              <a:extLst>
                <a:ext uri="{FF2B5EF4-FFF2-40B4-BE49-F238E27FC236}">
                  <a16:creationId xmlns:a16="http://schemas.microsoft.com/office/drawing/2014/main" id="{FF96A4EC-5885-5ABD-7335-30CC820926E4}"/>
                </a:ext>
              </a:extLst>
            </p:cNvPr>
            <p:cNvCxnSpPr>
              <a:cxnSpLocks/>
              <a:stCxn id="8" idx="5"/>
              <a:endCxn id="16" idx="1"/>
            </p:cNvCxnSpPr>
            <p:nvPr/>
          </p:nvCxnSpPr>
          <p:spPr>
            <a:xfrm>
              <a:off x="1057501" y="3295766"/>
              <a:ext cx="577681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2151">
              <a:extLst>
                <a:ext uri="{FF2B5EF4-FFF2-40B4-BE49-F238E27FC236}">
                  <a16:creationId xmlns:a16="http://schemas.microsoft.com/office/drawing/2014/main" id="{5CCF89C1-BBC0-7449-33CF-9216CB3FC0BA}"/>
                </a:ext>
              </a:extLst>
            </p:cNvPr>
            <p:cNvCxnSpPr>
              <a:cxnSpLocks/>
              <a:stCxn id="10" idx="7"/>
              <a:endCxn id="12" idx="3"/>
            </p:cNvCxnSpPr>
            <p:nvPr/>
          </p:nvCxnSpPr>
          <p:spPr>
            <a:xfrm flipV="1">
              <a:off x="1071588" y="2970476"/>
              <a:ext cx="568758" cy="7451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2152">
              <a:extLst>
                <a:ext uri="{FF2B5EF4-FFF2-40B4-BE49-F238E27FC236}">
                  <a16:creationId xmlns:a16="http://schemas.microsoft.com/office/drawing/2014/main" id="{43DC9DC8-6826-B513-2A15-5410ADF71BCF}"/>
                </a:ext>
              </a:extLst>
            </p:cNvPr>
            <p:cNvCxnSpPr>
              <a:cxnSpLocks/>
              <a:stCxn id="10" idx="6"/>
              <a:endCxn id="13" idx="3"/>
            </p:cNvCxnSpPr>
            <p:nvPr/>
          </p:nvCxnSpPr>
          <p:spPr>
            <a:xfrm flipV="1">
              <a:off x="1118851" y="3618496"/>
              <a:ext cx="516331" cy="2111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2153">
              <a:extLst>
                <a:ext uri="{FF2B5EF4-FFF2-40B4-BE49-F238E27FC236}">
                  <a16:creationId xmlns:a16="http://schemas.microsoft.com/office/drawing/2014/main" id="{65614E44-F758-01CC-3DB2-444E80976476}"/>
                </a:ext>
              </a:extLst>
            </p:cNvPr>
            <p:cNvCxnSpPr>
              <a:cxnSpLocks/>
              <a:stCxn id="10" idx="5"/>
              <a:endCxn id="16" idx="2"/>
            </p:cNvCxnSpPr>
            <p:nvPr/>
          </p:nvCxnSpPr>
          <p:spPr>
            <a:xfrm>
              <a:off x="1071588" y="3943787"/>
              <a:ext cx="516331" cy="2086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2154">
              <a:extLst>
                <a:ext uri="{FF2B5EF4-FFF2-40B4-BE49-F238E27FC236}">
                  <a16:creationId xmlns:a16="http://schemas.microsoft.com/office/drawing/2014/main" id="{46CF8F91-E7B2-2559-969E-7C593F910295}"/>
                </a:ext>
              </a:extLst>
            </p:cNvPr>
            <p:cNvCxnSpPr>
              <a:cxnSpLocks/>
              <a:stCxn id="11" idx="6"/>
              <a:endCxn id="19" idx="2"/>
            </p:cNvCxnSpPr>
            <p:nvPr/>
          </p:nvCxnSpPr>
          <p:spPr>
            <a:xfrm>
              <a:off x="1915813" y="2208354"/>
              <a:ext cx="49348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2155">
              <a:extLst>
                <a:ext uri="{FF2B5EF4-FFF2-40B4-BE49-F238E27FC236}">
                  <a16:creationId xmlns:a16="http://schemas.microsoft.com/office/drawing/2014/main" id="{89F8D0A6-CFEC-0563-6614-2D891FA2CE13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>
              <a:off x="1910649" y="285637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2156">
              <a:extLst>
                <a:ext uri="{FF2B5EF4-FFF2-40B4-BE49-F238E27FC236}">
                  <a16:creationId xmlns:a16="http://schemas.microsoft.com/office/drawing/2014/main" id="{BB678EA2-875D-0A13-6B9F-66FE93C9A4C4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35012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2157">
              <a:extLst>
                <a:ext uri="{FF2B5EF4-FFF2-40B4-BE49-F238E27FC236}">
                  <a16:creationId xmlns:a16="http://schemas.microsoft.com/office/drawing/2014/main" id="{48BE2DA3-D7FD-E005-AAAB-866287F148A5}"/>
                </a:ext>
              </a:extLst>
            </p:cNvPr>
            <p:cNvCxnSpPr>
              <a:cxnSpLocks/>
            </p:cNvCxnSpPr>
            <p:nvPr/>
          </p:nvCxnSpPr>
          <p:spPr>
            <a:xfrm>
              <a:off x="1910649" y="4152414"/>
              <a:ext cx="498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2158">
              <a:extLst>
                <a:ext uri="{FF2B5EF4-FFF2-40B4-BE49-F238E27FC236}">
                  <a16:creationId xmlns:a16="http://schemas.microsoft.com/office/drawing/2014/main" id="{4D6FC129-54C6-8B05-1268-D9D35AC17C93}"/>
                </a:ext>
              </a:extLst>
            </p:cNvPr>
            <p:cNvCxnSpPr>
              <a:cxnSpLocks/>
              <a:endCxn id="35" idx="3"/>
            </p:cNvCxnSpPr>
            <p:nvPr/>
          </p:nvCxnSpPr>
          <p:spPr>
            <a:xfrm flipV="1">
              <a:off x="2733077" y="3941227"/>
              <a:ext cx="54591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2159">
              <a:extLst>
                <a:ext uri="{FF2B5EF4-FFF2-40B4-BE49-F238E27FC236}">
                  <a16:creationId xmlns:a16="http://schemas.microsoft.com/office/drawing/2014/main" id="{3FF00D12-CAE0-A16C-271E-A2E38EA7A5A3}"/>
                </a:ext>
              </a:extLst>
            </p:cNvPr>
            <p:cNvCxnSpPr>
              <a:cxnSpLocks/>
              <a:stCxn id="25" idx="7"/>
              <a:endCxn id="27" idx="3"/>
            </p:cNvCxnSpPr>
            <p:nvPr/>
          </p:nvCxnSpPr>
          <p:spPr>
            <a:xfrm flipV="1">
              <a:off x="2679599" y="329320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2160">
              <a:extLst>
                <a:ext uri="{FF2B5EF4-FFF2-40B4-BE49-F238E27FC236}">
                  <a16:creationId xmlns:a16="http://schemas.microsoft.com/office/drawing/2014/main" id="{BE55F271-19DD-DEC0-401D-E2559B8A2AFD}"/>
                </a:ext>
              </a:extLst>
            </p:cNvPr>
            <p:cNvCxnSpPr>
              <a:cxnSpLocks/>
              <a:stCxn id="19" idx="6"/>
              <a:endCxn id="26" idx="1"/>
            </p:cNvCxnSpPr>
            <p:nvPr/>
          </p:nvCxnSpPr>
          <p:spPr>
            <a:xfrm>
              <a:off x="2732026" y="220835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2161">
              <a:extLst>
                <a:ext uri="{FF2B5EF4-FFF2-40B4-BE49-F238E27FC236}">
                  <a16:creationId xmlns:a16="http://schemas.microsoft.com/office/drawing/2014/main" id="{0C88898E-3572-70D1-399B-2CCF5B93F54A}"/>
                </a:ext>
              </a:extLst>
            </p:cNvPr>
            <p:cNvCxnSpPr>
              <a:cxnSpLocks/>
              <a:stCxn id="23" idx="7"/>
              <a:endCxn id="26" idx="2"/>
            </p:cNvCxnSpPr>
            <p:nvPr/>
          </p:nvCxnSpPr>
          <p:spPr>
            <a:xfrm flipV="1">
              <a:off x="2684763" y="2531084"/>
              <a:ext cx="532874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2162">
              <a:extLst>
                <a:ext uri="{FF2B5EF4-FFF2-40B4-BE49-F238E27FC236}">
                  <a16:creationId xmlns:a16="http://schemas.microsoft.com/office/drawing/2014/main" id="{25B548C5-E7E7-DDB7-DA8E-DC648C62D7A5}"/>
                </a:ext>
              </a:extLst>
            </p:cNvPr>
            <p:cNvCxnSpPr>
              <a:cxnSpLocks/>
              <a:stCxn id="24" idx="7"/>
              <a:endCxn id="26" idx="3"/>
            </p:cNvCxnSpPr>
            <p:nvPr/>
          </p:nvCxnSpPr>
          <p:spPr>
            <a:xfrm flipV="1">
              <a:off x="2679599" y="2645186"/>
              <a:ext cx="585301" cy="7451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2163">
              <a:extLst>
                <a:ext uri="{FF2B5EF4-FFF2-40B4-BE49-F238E27FC236}">
                  <a16:creationId xmlns:a16="http://schemas.microsoft.com/office/drawing/2014/main" id="{34926E80-C5A2-5AE6-3C5E-D3A701ED9D1E}"/>
                </a:ext>
              </a:extLst>
            </p:cNvPr>
            <p:cNvCxnSpPr>
              <a:cxnSpLocks/>
              <a:stCxn id="12" idx="7"/>
              <a:endCxn id="19" idx="3"/>
            </p:cNvCxnSpPr>
            <p:nvPr/>
          </p:nvCxnSpPr>
          <p:spPr>
            <a:xfrm flipV="1"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2164">
              <a:extLst>
                <a:ext uri="{FF2B5EF4-FFF2-40B4-BE49-F238E27FC236}">
                  <a16:creationId xmlns:a16="http://schemas.microsoft.com/office/drawing/2014/main" id="{4F964353-4424-DC46-0FE6-0E13156DA0FC}"/>
                </a:ext>
              </a:extLst>
            </p:cNvPr>
            <p:cNvCxnSpPr>
              <a:cxnSpLocks/>
              <a:stCxn id="11" idx="5"/>
              <a:endCxn id="23" idx="1"/>
            </p:cNvCxnSpPr>
            <p:nvPr/>
          </p:nvCxnSpPr>
          <p:spPr>
            <a:xfrm>
              <a:off x="1868550" y="232245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8" name="直接连接符 2165">
              <a:extLst>
                <a:ext uri="{FF2B5EF4-FFF2-40B4-BE49-F238E27FC236}">
                  <a16:creationId xmlns:a16="http://schemas.microsoft.com/office/drawing/2014/main" id="{C8CBA7A6-10AC-EB03-9E77-F9C4B6195991}"/>
                </a:ext>
              </a:extLst>
            </p:cNvPr>
            <p:cNvCxnSpPr>
              <a:cxnSpLocks/>
              <a:stCxn id="12" idx="5"/>
              <a:endCxn id="24" idx="1"/>
            </p:cNvCxnSpPr>
            <p:nvPr/>
          </p:nvCxnSpPr>
          <p:spPr>
            <a:xfrm>
              <a:off x="1868550" y="2970476"/>
              <a:ext cx="582845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9" name="直接连接符 2166">
              <a:extLst>
                <a:ext uri="{FF2B5EF4-FFF2-40B4-BE49-F238E27FC236}">
                  <a16:creationId xmlns:a16="http://schemas.microsoft.com/office/drawing/2014/main" id="{4ADE8850-1A34-AEE2-CBA8-532E289B235A}"/>
                </a:ext>
              </a:extLst>
            </p:cNvPr>
            <p:cNvCxnSpPr>
              <a:cxnSpLocks/>
              <a:stCxn id="13" idx="7"/>
              <a:endCxn id="23" idx="3"/>
            </p:cNvCxnSpPr>
            <p:nvPr/>
          </p:nvCxnSpPr>
          <p:spPr>
            <a:xfrm flipV="1">
              <a:off x="1863386" y="2970476"/>
              <a:ext cx="593173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0" name="直接连接符 2167">
              <a:extLst>
                <a:ext uri="{FF2B5EF4-FFF2-40B4-BE49-F238E27FC236}">
                  <a16:creationId xmlns:a16="http://schemas.microsoft.com/office/drawing/2014/main" id="{43F3B9A9-685D-75CF-A197-A458AF21D000}"/>
                </a:ext>
              </a:extLst>
            </p:cNvPr>
            <p:cNvCxnSpPr>
              <a:cxnSpLocks/>
              <a:stCxn id="13" idx="5"/>
              <a:endCxn id="25" idx="1"/>
            </p:cNvCxnSpPr>
            <p:nvPr/>
          </p:nvCxnSpPr>
          <p:spPr>
            <a:xfrm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1" name="直接连接符 2168">
              <a:extLst>
                <a:ext uri="{FF2B5EF4-FFF2-40B4-BE49-F238E27FC236}">
                  <a16:creationId xmlns:a16="http://schemas.microsoft.com/office/drawing/2014/main" id="{8E1B9B39-C904-38DA-2273-CB3F3666505F}"/>
                </a:ext>
              </a:extLst>
            </p:cNvPr>
            <p:cNvCxnSpPr>
              <a:cxnSpLocks/>
              <a:stCxn id="16" idx="7"/>
              <a:endCxn id="24" idx="3"/>
            </p:cNvCxnSpPr>
            <p:nvPr/>
          </p:nvCxnSpPr>
          <p:spPr>
            <a:xfrm flipV="1">
              <a:off x="1863386" y="3618496"/>
              <a:ext cx="588009" cy="4198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2" name="直接连接符 2169">
              <a:extLst>
                <a:ext uri="{FF2B5EF4-FFF2-40B4-BE49-F238E27FC236}">
                  <a16:creationId xmlns:a16="http://schemas.microsoft.com/office/drawing/2014/main" id="{5E45EDC2-D464-B5BB-4FDE-815859E6011C}"/>
                </a:ext>
              </a:extLst>
            </p:cNvPr>
            <p:cNvCxnSpPr>
              <a:cxnSpLocks/>
              <a:stCxn id="23" idx="6"/>
              <a:endCxn id="27" idx="1"/>
            </p:cNvCxnSpPr>
            <p:nvPr/>
          </p:nvCxnSpPr>
          <p:spPr>
            <a:xfrm>
              <a:off x="2732026" y="2856374"/>
              <a:ext cx="532874" cy="20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5" name="直接连接符 2170">
              <a:extLst>
                <a:ext uri="{FF2B5EF4-FFF2-40B4-BE49-F238E27FC236}">
                  <a16:creationId xmlns:a16="http://schemas.microsoft.com/office/drawing/2014/main" id="{6D76CC06-F50E-28DC-A6BF-88EAD7A86929}"/>
                </a:ext>
              </a:extLst>
            </p:cNvPr>
            <p:cNvCxnSpPr>
              <a:cxnSpLocks/>
              <a:stCxn id="24" idx="6"/>
              <a:endCxn id="27" idx="3"/>
            </p:cNvCxnSpPr>
            <p:nvPr/>
          </p:nvCxnSpPr>
          <p:spPr>
            <a:xfrm flipV="1">
              <a:off x="2726862" y="3293206"/>
              <a:ext cx="538038" cy="211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6" name="直接连接符 2171">
              <a:extLst>
                <a:ext uri="{FF2B5EF4-FFF2-40B4-BE49-F238E27FC236}">
                  <a16:creationId xmlns:a16="http://schemas.microsoft.com/office/drawing/2014/main" id="{C74DA8DA-36D2-F6D5-46E3-13E89BA8FDD8}"/>
                </a:ext>
              </a:extLst>
            </p:cNvPr>
            <p:cNvCxnSpPr>
              <a:cxnSpLocks/>
              <a:stCxn id="24" idx="5"/>
              <a:endCxn id="35" idx="2"/>
            </p:cNvCxnSpPr>
            <p:nvPr/>
          </p:nvCxnSpPr>
          <p:spPr>
            <a:xfrm>
              <a:off x="2679599" y="3618496"/>
              <a:ext cx="552125" cy="208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8" name="直接连接符 2172">
              <a:extLst>
                <a:ext uri="{FF2B5EF4-FFF2-40B4-BE49-F238E27FC236}">
                  <a16:creationId xmlns:a16="http://schemas.microsoft.com/office/drawing/2014/main" id="{30470F4B-0F57-5801-05DE-6487AE171F68}"/>
                </a:ext>
              </a:extLst>
            </p:cNvPr>
            <p:cNvCxnSpPr>
              <a:cxnSpLocks/>
              <a:stCxn id="19" idx="5"/>
              <a:endCxn id="27" idx="1"/>
            </p:cNvCxnSpPr>
            <p:nvPr/>
          </p:nvCxnSpPr>
          <p:spPr>
            <a:xfrm>
              <a:off x="2684763" y="2322456"/>
              <a:ext cx="580137" cy="742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9" name="直接连接符 2173">
              <a:extLst>
                <a:ext uri="{FF2B5EF4-FFF2-40B4-BE49-F238E27FC236}">
                  <a16:creationId xmlns:a16="http://schemas.microsoft.com/office/drawing/2014/main" id="{65A5F836-A4CC-B8DC-1EB1-70D635FF654D}"/>
                </a:ext>
              </a:extLst>
            </p:cNvPr>
            <p:cNvCxnSpPr>
              <a:cxnSpLocks/>
              <a:stCxn id="23" idx="5"/>
              <a:endCxn id="35" idx="1"/>
            </p:cNvCxnSpPr>
            <p:nvPr/>
          </p:nvCxnSpPr>
          <p:spPr>
            <a:xfrm>
              <a:off x="2684763" y="2970476"/>
              <a:ext cx="594224" cy="7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文本框 27">
            <a:extLst>
              <a:ext uri="{FF2B5EF4-FFF2-40B4-BE49-F238E27FC236}">
                <a16:creationId xmlns:a16="http://schemas.microsoft.com/office/drawing/2014/main" id="{991E7519-4F89-EC02-9C3F-5685778A956D}"/>
              </a:ext>
            </a:extLst>
          </p:cNvPr>
          <p:cNvSpPr txBox="1"/>
          <p:nvPr/>
        </p:nvSpPr>
        <p:spPr>
          <a:xfrm>
            <a:off x="1437955" y="4898538"/>
            <a:ext cx="139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Loss: 0</a:t>
            </a:r>
          </a:p>
        </p:txBody>
      </p:sp>
      <p:cxnSp>
        <p:nvCxnSpPr>
          <p:cNvPr id="15" name="直接箭头连接符 25">
            <a:extLst>
              <a:ext uri="{FF2B5EF4-FFF2-40B4-BE49-F238E27FC236}">
                <a16:creationId xmlns:a16="http://schemas.microsoft.com/office/drawing/2014/main" id="{47EC66BC-D347-8EB8-C4CB-DE9D773FCF3B}"/>
              </a:ext>
            </a:extLst>
          </p:cNvPr>
          <p:cNvCxnSpPr>
            <a:cxnSpLocks/>
          </p:cNvCxnSpPr>
          <p:nvPr/>
        </p:nvCxnSpPr>
        <p:spPr>
          <a:xfrm flipV="1">
            <a:off x="2133317" y="4359198"/>
            <a:ext cx="0" cy="646219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25">
            <a:extLst>
              <a:ext uri="{FF2B5EF4-FFF2-40B4-BE49-F238E27FC236}">
                <a16:creationId xmlns:a16="http://schemas.microsoft.com/office/drawing/2014/main" id="{425103FB-7CD5-8F70-B54E-055A40F10005}"/>
              </a:ext>
            </a:extLst>
          </p:cNvPr>
          <p:cNvCxnSpPr>
            <a:cxnSpLocks/>
          </p:cNvCxnSpPr>
          <p:nvPr/>
        </p:nvCxnSpPr>
        <p:spPr>
          <a:xfrm>
            <a:off x="2970868" y="4121034"/>
            <a:ext cx="723548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25">
            <a:extLst>
              <a:ext uri="{FF2B5EF4-FFF2-40B4-BE49-F238E27FC236}">
                <a16:creationId xmlns:a16="http://schemas.microsoft.com/office/drawing/2014/main" id="{59FDD1AF-3D34-ADCE-26E0-4607A3634C0E}"/>
              </a:ext>
            </a:extLst>
          </p:cNvPr>
          <p:cNvCxnSpPr>
            <a:cxnSpLocks/>
          </p:cNvCxnSpPr>
          <p:nvPr/>
        </p:nvCxnSpPr>
        <p:spPr>
          <a:xfrm flipV="1">
            <a:off x="676836" y="1863524"/>
            <a:ext cx="0" cy="3141893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0" name="文本框 27">
            <a:extLst>
              <a:ext uri="{FF2B5EF4-FFF2-40B4-BE49-F238E27FC236}">
                <a16:creationId xmlns:a16="http://schemas.microsoft.com/office/drawing/2014/main" id="{9546C8FF-DE44-D413-F220-A390EBFA0662}"/>
              </a:ext>
            </a:extLst>
          </p:cNvPr>
          <p:cNvSpPr txBox="1"/>
          <p:nvPr/>
        </p:nvSpPr>
        <p:spPr>
          <a:xfrm>
            <a:off x="33958" y="1324920"/>
            <a:ext cx="1396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Time</a:t>
            </a:r>
          </a:p>
        </p:txBody>
      </p:sp>
      <p:sp>
        <p:nvSpPr>
          <p:cNvPr id="2111" name="Rounded Rectangle 2110">
            <a:extLst>
              <a:ext uri="{FF2B5EF4-FFF2-40B4-BE49-F238E27FC236}">
                <a16:creationId xmlns:a16="http://schemas.microsoft.com/office/drawing/2014/main" id="{7D03D402-8620-C2A8-252D-63CC3747DE6A}"/>
              </a:ext>
            </a:extLst>
          </p:cNvPr>
          <p:cNvSpPr/>
          <p:nvPr/>
        </p:nvSpPr>
        <p:spPr>
          <a:xfrm>
            <a:off x="3747008" y="3867868"/>
            <a:ext cx="1700116" cy="506331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2112" name="直接箭头连接符 25">
            <a:extLst>
              <a:ext uri="{FF2B5EF4-FFF2-40B4-BE49-F238E27FC236}">
                <a16:creationId xmlns:a16="http://schemas.microsoft.com/office/drawing/2014/main" id="{12E0AE92-4C75-0D1C-4C5A-A51B9CE93390}"/>
              </a:ext>
            </a:extLst>
          </p:cNvPr>
          <p:cNvCxnSpPr>
            <a:cxnSpLocks/>
          </p:cNvCxnSpPr>
          <p:nvPr/>
        </p:nvCxnSpPr>
        <p:spPr>
          <a:xfrm>
            <a:off x="3274696" y="3327096"/>
            <a:ext cx="723548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3" name="Rounded Rectangle 2112">
            <a:extLst>
              <a:ext uri="{FF2B5EF4-FFF2-40B4-BE49-F238E27FC236}">
                <a16:creationId xmlns:a16="http://schemas.microsoft.com/office/drawing/2014/main" id="{165F01A4-FAD1-ECDC-88F8-26DCCBA14B3E}"/>
              </a:ext>
            </a:extLst>
          </p:cNvPr>
          <p:cNvSpPr/>
          <p:nvPr/>
        </p:nvSpPr>
        <p:spPr>
          <a:xfrm>
            <a:off x="4020012" y="3091151"/>
            <a:ext cx="1700116" cy="506331"/>
          </a:xfrm>
          <a:prstGeom prst="roundRect">
            <a:avLst/>
          </a:prstGeom>
          <a:solidFill>
            <a:srgbClr val="FED0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2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2115" name="直接箭头连接符 25">
            <a:extLst>
              <a:ext uri="{FF2B5EF4-FFF2-40B4-BE49-F238E27FC236}">
                <a16:creationId xmlns:a16="http://schemas.microsoft.com/office/drawing/2014/main" id="{441480A7-5262-A6AC-65BD-D6E9BA59A629}"/>
              </a:ext>
            </a:extLst>
          </p:cNvPr>
          <p:cNvCxnSpPr>
            <a:cxnSpLocks/>
          </p:cNvCxnSpPr>
          <p:nvPr/>
        </p:nvCxnSpPr>
        <p:spPr>
          <a:xfrm>
            <a:off x="3274696" y="2519177"/>
            <a:ext cx="723548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6" name="Rounded Rectangle 2115">
            <a:extLst>
              <a:ext uri="{FF2B5EF4-FFF2-40B4-BE49-F238E27FC236}">
                <a16:creationId xmlns:a16="http://schemas.microsoft.com/office/drawing/2014/main" id="{5E4912FF-2A52-8C53-C633-7606D4A21C6B}"/>
              </a:ext>
            </a:extLst>
          </p:cNvPr>
          <p:cNvSpPr/>
          <p:nvPr/>
        </p:nvSpPr>
        <p:spPr>
          <a:xfrm>
            <a:off x="4020012" y="2283232"/>
            <a:ext cx="1700116" cy="506331"/>
          </a:xfrm>
          <a:prstGeom prst="roundRect">
            <a:avLst/>
          </a:prstGeom>
          <a:solidFill>
            <a:srgbClr val="C9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1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2117" name="直接箭头连接符 25">
            <a:extLst>
              <a:ext uri="{FF2B5EF4-FFF2-40B4-BE49-F238E27FC236}">
                <a16:creationId xmlns:a16="http://schemas.microsoft.com/office/drawing/2014/main" id="{D4EB8BF6-C2C7-6CB9-DD19-8655104DA23A}"/>
              </a:ext>
            </a:extLst>
          </p:cNvPr>
          <p:cNvCxnSpPr>
            <a:cxnSpLocks/>
          </p:cNvCxnSpPr>
          <p:nvPr/>
        </p:nvCxnSpPr>
        <p:spPr>
          <a:xfrm>
            <a:off x="2960430" y="1734654"/>
            <a:ext cx="723548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8" name="Rounded Rectangle 2117">
            <a:extLst>
              <a:ext uri="{FF2B5EF4-FFF2-40B4-BE49-F238E27FC236}">
                <a16:creationId xmlns:a16="http://schemas.microsoft.com/office/drawing/2014/main" id="{067BDC1F-BA84-2B85-0164-8AA0492ED5FB}"/>
              </a:ext>
            </a:extLst>
          </p:cNvPr>
          <p:cNvSpPr/>
          <p:nvPr/>
        </p:nvSpPr>
        <p:spPr>
          <a:xfrm>
            <a:off x="3705746" y="1498709"/>
            <a:ext cx="1700116" cy="506331"/>
          </a:xfrm>
          <a:prstGeom prst="roundRect">
            <a:avLst/>
          </a:prstGeom>
          <a:solidFill>
            <a:srgbClr val="FE8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0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文本框 27">
            <a:extLst>
              <a:ext uri="{FF2B5EF4-FFF2-40B4-BE49-F238E27FC236}">
                <a16:creationId xmlns:a16="http://schemas.microsoft.com/office/drawing/2014/main" id="{FE0F4987-9A14-AE93-59C5-026DE183F8DE}"/>
              </a:ext>
            </a:extLst>
          </p:cNvPr>
          <p:cNvSpPr txBox="1"/>
          <p:nvPr/>
        </p:nvSpPr>
        <p:spPr>
          <a:xfrm>
            <a:off x="1289445" y="678028"/>
            <a:ext cx="3163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Aptos" panose="020B0004020202020204" pitchFamily="34" charset="0"/>
              </a:rPr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277822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框 2052">
            <a:extLst>
              <a:ext uri="{FF2B5EF4-FFF2-40B4-BE49-F238E27FC236}">
                <a16:creationId xmlns:a16="http://schemas.microsoft.com/office/drawing/2014/main" id="{9F186A05-8327-34B4-82C1-627BAC396170}"/>
              </a:ext>
            </a:extLst>
          </p:cNvPr>
          <p:cNvSpPr txBox="1"/>
          <p:nvPr/>
        </p:nvSpPr>
        <p:spPr>
          <a:xfrm>
            <a:off x="5177052" y="1479871"/>
            <a:ext cx="68799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Bucket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A small portion of gradients to communicate</a:t>
            </a:r>
          </a:p>
          <a:p>
            <a:endParaRPr lang="en-US" sz="3600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communication only about one bucket instead of whole model, why?</a:t>
            </a:r>
          </a:p>
          <a:p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Communication Overhead</a:t>
            </a: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4957647" y="1479871"/>
            <a:ext cx="0" cy="46304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itle 1">
            <a:extLst>
              <a:ext uri="{FF2B5EF4-FFF2-40B4-BE49-F238E27FC236}">
                <a16:creationId xmlns:a16="http://schemas.microsoft.com/office/drawing/2014/main" id="{EEB9A1BA-AE7F-F984-C187-8A12CA6DD956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1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Gradient Buckets</a:t>
            </a:r>
          </a:p>
        </p:txBody>
      </p:sp>
      <p:sp>
        <p:nvSpPr>
          <p:cNvPr id="2065" name="Rounded Rectangle 2064">
            <a:extLst>
              <a:ext uri="{FF2B5EF4-FFF2-40B4-BE49-F238E27FC236}">
                <a16:creationId xmlns:a16="http://schemas.microsoft.com/office/drawing/2014/main" id="{73BF1677-0D9A-50E5-6A55-AA51C73E358B}"/>
              </a:ext>
            </a:extLst>
          </p:cNvPr>
          <p:cNvSpPr/>
          <p:nvPr/>
        </p:nvSpPr>
        <p:spPr>
          <a:xfrm>
            <a:off x="135040" y="3195499"/>
            <a:ext cx="1700116" cy="506331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43914097-6A48-C263-7721-98CD5EF53AFC}"/>
              </a:ext>
            </a:extLst>
          </p:cNvPr>
          <p:cNvSpPr txBox="1"/>
          <p:nvPr/>
        </p:nvSpPr>
        <p:spPr>
          <a:xfrm>
            <a:off x="354444" y="3701830"/>
            <a:ext cx="1261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Bucket</a:t>
            </a:r>
          </a:p>
        </p:txBody>
      </p:sp>
      <p:sp>
        <p:nvSpPr>
          <p:cNvPr id="2072" name="Rounded Rectangle 2071">
            <a:extLst>
              <a:ext uri="{FF2B5EF4-FFF2-40B4-BE49-F238E27FC236}">
                <a16:creationId xmlns:a16="http://schemas.microsoft.com/office/drawing/2014/main" id="{C7619B26-F7B8-12CA-EDBA-4728A3495EBB}"/>
              </a:ext>
            </a:extLst>
          </p:cNvPr>
          <p:cNvSpPr/>
          <p:nvPr/>
        </p:nvSpPr>
        <p:spPr>
          <a:xfrm>
            <a:off x="2932121" y="3892651"/>
            <a:ext cx="1700116" cy="506331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073" name="Rounded Rectangle 2072">
            <a:extLst>
              <a:ext uri="{FF2B5EF4-FFF2-40B4-BE49-F238E27FC236}">
                <a16:creationId xmlns:a16="http://schemas.microsoft.com/office/drawing/2014/main" id="{1D51B5A6-1E32-2242-FA51-3E5172964947}"/>
              </a:ext>
            </a:extLst>
          </p:cNvPr>
          <p:cNvSpPr/>
          <p:nvPr/>
        </p:nvSpPr>
        <p:spPr>
          <a:xfrm>
            <a:off x="2932121" y="3375988"/>
            <a:ext cx="1700116" cy="506331"/>
          </a:xfrm>
          <a:prstGeom prst="roundRect">
            <a:avLst/>
          </a:prstGeom>
          <a:solidFill>
            <a:srgbClr val="FED0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2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074" name="Rounded Rectangle 2073">
            <a:extLst>
              <a:ext uri="{FF2B5EF4-FFF2-40B4-BE49-F238E27FC236}">
                <a16:creationId xmlns:a16="http://schemas.microsoft.com/office/drawing/2014/main" id="{31832DE5-1383-2EE1-0E61-572B5DAA7C74}"/>
              </a:ext>
            </a:extLst>
          </p:cNvPr>
          <p:cNvSpPr/>
          <p:nvPr/>
        </p:nvSpPr>
        <p:spPr>
          <a:xfrm>
            <a:off x="2932121" y="2869657"/>
            <a:ext cx="1700116" cy="506331"/>
          </a:xfrm>
          <a:prstGeom prst="roundRect">
            <a:avLst/>
          </a:prstGeom>
          <a:solidFill>
            <a:srgbClr val="C9F0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1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075" name="Rounded Rectangle 2074">
            <a:extLst>
              <a:ext uri="{FF2B5EF4-FFF2-40B4-BE49-F238E27FC236}">
                <a16:creationId xmlns:a16="http://schemas.microsoft.com/office/drawing/2014/main" id="{378C9858-6FDF-EDA5-6B18-18A644165BCF}"/>
              </a:ext>
            </a:extLst>
          </p:cNvPr>
          <p:cNvSpPr/>
          <p:nvPr/>
        </p:nvSpPr>
        <p:spPr>
          <a:xfrm>
            <a:off x="2932121" y="2363326"/>
            <a:ext cx="1700116" cy="506331"/>
          </a:xfrm>
          <a:prstGeom prst="roundRect">
            <a:avLst/>
          </a:prstGeom>
          <a:solidFill>
            <a:srgbClr val="FE8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8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0</a:t>
            </a:r>
            <a:endParaRPr lang="en-US" sz="2400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02154B70-8D11-3E4A-B9A3-707CC6E0173E}"/>
              </a:ext>
            </a:extLst>
          </p:cNvPr>
          <p:cNvSpPr txBox="1"/>
          <p:nvPr/>
        </p:nvSpPr>
        <p:spPr>
          <a:xfrm>
            <a:off x="2930424" y="4398982"/>
            <a:ext cx="1701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</a:rPr>
              <a:t>Whole </a:t>
            </a:r>
          </a:p>
          <a:p>
            <a:pPr algn="ctr"/>
            <a:r>
              <a:rPr lang="en-US" sz="2800" dirty="0">
                <a:latin typeface="Aptos" panose="020B0004020202020204" pitchFamily="34" charset="0"/>
              </a:rPr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317897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B9D221DC-1F77-EF90-E362-667D2045EE10}"/>
              </a:ext>
            </a:extLst>
          </p:cNvPr>
          <p:cNvSpPr txBox="1">
            <a:spLocks/>
          </p:cNvSpPr>
          <p:nvPr/>
        </p:nvSpPr>
        <p:spPr>
          <a:xfrm>
            <a:off x="5350416" y="1467151"/>
            <a:ext cx="6771492" cy="3675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altLang="zh-CN" sz="3200" b="1" u="sng" dirty="0">
                <a:latin typeface="Aptos" panose="020B0004020202020204" pitchFamily="34" charset="0"/>
              </a:rPr>
              <a:t>DDP</a:t>
            </a:r>
            <a:endParaRPr lang="en-US" altLang="zh-CN" sz="3200" dirty="0">
              <a:latin typeface="Aptos" panose="020B0004020202020204" pitchFamily="34" charset="0"/>
            </a:endParaRP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GPU only communicates to adjacent one</a:t>
            </a:r>
          </a:p>
          <a:p>
            <a:endParaRPr lang="en-US" sz="2800" dirty="0">
              <a:latin typeface="Aptos" panose="020B0004020202020204" pitchFamily="34" charset="0"/>
            </a:endParaRPr>
          </a:p>
        </p:txBody>
      </p:sp>
      <p:cxnSp>
        <p:nvCxnSpPr>
          <p:cNvPr id="2054" name="直接连接符 2053">
            <a:extLst>
              <a:ext uri="{FF2B5EF4-FFF2-40B4-BE49-F238E27FC236}">
                <a16:creationId xmlns:a16="http://schemas.microsoft.com/office/drawing/2014/main" id="{E6595C3D-2E77-9458-9A4E-31F0257E11C4}"/>
              </a:ext>
            </a:extLst>
          </p:cNvPr>
          <p:cNvCxnSpPr>
            <a:cxnSpLocks/>
          </p:cNvCxnSpPr>
          <p:nvPr/>
        </p:nvCxnSpPr>
        <p:spPr>
          <a:xfrm>
            <a:off x="5289359" y="2376549"/>
            <a:ext cx="0" cy="1973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3622688" y="0"/>
            <a:ext cx="8532323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000" b="1" dirty="0">
                <a:latin typeface="Aptos" panose="020B0004020202020204" pitchFamily="34" charset="0"/>
              </a:rPr>
              <a:t>How to Send and </a:t>
            </a:r>
            <a:r>
              <a:rPr lang="en-US" altLang="zh-CN" sz="4000" b="1" dirty="0" err="1">
                <a:latin typeface="Aptos" panose="020B0004020202020204" pitchFamily="34" charset="0"/>
              </a:rPr>
              <a:t>Recieve</a:t>
            </a:r>
            <a:r>
              <a:rPr lang="en-US" altLang="zh-CN" sz="4000" b="1" dirty="0">
                <a:latin typeface="Aptos" panose="020B0004020202020204" pitchFamily="34" charset="0"/>
              </a:rPr>
              <a:t> Buckets?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19" name="组合 7">
            <a:extLst>
              <a:ext uri="{FF2B5EF4-FFF2-40B4-BE49-F238E27FC236}">
                <a16:creationId xmlns:a16="http://schemas.microsoft.com/office/drawing/2014/main" id="{12E3EC27-E98F-0F90-A93E-96C8D9BD8DE9}"/>
              </a:ext>
            </a:extLst>
          </p:cNvPr>
          <p:cNvGrpSpPr/>
          <p:nvPr/>
        </p:nvGrpSpPr>
        <p:grpSpPr>
          <a:xfrm>
            <a:off x="695799" y="1724590"/>
            <a:ext cx="1287678" cy="1444009"/>
            <a:chOff x="6025911" y="3093092"/>
            <a:chExt cx="1287678" cy="144400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E45AC3F-6356-34C3-6C78-7A05CF71E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397" y="3093092"/>
              <a:ext cx="10927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7CE340AF-A95C-A6BD-BD9E-1624AA6BEAD8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2" name="组合 7">
            <a:extLst>
              <a:ext uri="{FF2B5EF4-FFF2-40B4-BE49-F238E27FC236}">
                <a16:creationId xmlns:a16="http://schemas.microsoft.com/office/drawing/2014/main" id="{3B591A84-781D-C934-83A2-9464858DB27C}"/>
              </a:ext>
            </a:extLst>
          </p:cNvPr>
          <p:cNvGrpSpPr/>
          <p:nvPr/>
        </p:nvGrpSpPr>
        <p:grpSpPr>
          <a:xfrm>
            <a:off x="3589588" y="1724590"/>
            <a:ext cx="1287678" cy="1444009"/>
            <a:chOff x="6025911" y="3093092"/>
            <a:chExt cx="1287678" cy="1444009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56BA1F59-D6C5-C114-8F58-5FF124081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397" y="3093092"/>
              <a:ext cx="10927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10">
              <a:extLst>
                <a:ext uri="{FF2B5EF4-FFF2-40B4-BE49-F238E27FC236}">
                  <a16:creationId xmlns:a16="http://schemas.microsoft.com/office/drawing/2014/main" id="{1EFF88ED-55AE-BE1B-61A7-82C1B8215A2A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9" name="组合 7">
            <a:extLst>
              <a:ext uri="{FF2B5EF4-FFF2-40B4-BE49-F238E27FC236}">
                <a16:creationId xmlns:a16="http://schemas.microsoft.com/office/drawing/2014/main" id="{9C8F597F-5BC2-9D0A-00B0-A9742D78F085}"/>
              </a:ext>
            </a:extLst>
          </p:cNvPr>
          <p:cNvGrpSpPr/>
          <p:nvPr/>
        </p:nvGrpSpPr>
        <p:grpSpPr>
          <a:xfrm>
            <a:off x="3659677" y="4062160"/>
            <a:ext cx="1287678" cy="1444009"/>
            <a:chOff x="6025911" y="3093092"/>
            <a:chExt cx="1287678" cy="1444009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3D967F3D-C593-89A1-E90C-12E3271A1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397" y="3093092"/>
              <a:ext cx="10927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10">
              <a:extLst>
                <a:ext uri="{FF2B5EF4-FFF2-40B4-BE49-F238E27FC236}">
                  <a16:creationId xmlns:a16="http://schemas.microsoft.com/office/drawing/2014/main" id="{23AD9549-2322-93F2-2741-37A580A5AE88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32" name="组合 7">
            <a:extLst>
              <a:ext uri="{FF2B5EF4-FFF2-40B4-BE49-F238E27FC236}">
                <a16:creationId xmlns:a16="http://schemas.microsoft.com/office/drawing/2014/main" id="{90599C5A-70B6-0EF9-27C1-B6239AE91948}"/>
              </a:ext>
            </a:extLst>
          </p:cNvPr>
          <p:cNvGrpSpPr/>
          <p:nvPr/>
        </p:nvGrpSpPr>
        <p:grpSpPr>
          <a:xfrm>
            <a:off x="751350" y="4062160"/>
            <a:ext cx="1287678" cy="1444009"/>
            <a:chOff x="6025911" y="3093092"/>
            <a:chExt cx="1287678" cy="1444009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A26ECE5-0282-E5D2-5D99-17B2A553D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397" y="3093092"/>
              <a:ext cx="109270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id="{CECEB7F9-51F8-4D93-838D-12FC11CEC6BE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3</a:t>
              </a:r>
            </a:p>
          </p:txBody>
        </p:sp>
      </p:grpSp>
      <p:cxnSp>
        <p:nvCxnSpPr>
          <p:cNvPr id="35" name="直接箭头连接符 25">
            <a:extLst>
              <a:ext uri="{FF2B5EF4-FFF2-40B4-BE49-F238E27FC236}">
                <a16:creationId xmlns:a16="http://schemas.microsoft.com/office/drawing/2014/main" id="{D3228A9D-8DE1-DD36-5A8D-B2CA19C22014}"/>
              </a:ext>
            </a:extLst>
          </p:cNvPr>
          <p:cNvCxnSpPr>
            <a:cxnSpLocks/>
          </p:cNvCxnSpPr>
          <p:nvPr/>
        </p:nvCxnSpPr>
        <p:spPr>
          <a:xfrm>
            <a:off x="2039028" y="2278504"/>
            <a:ext cx="155056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25">
            <a:extLst>
              <a:ext uri="{FF2B5EF4-FFF2-40B4-BE49-F238E27FC236}">
                <a16:creationId xmlns:a16="http://schemas.microsoft.com/office/drawing/2014/main" id="{DD1C78E0-D537-E402-0C9D-98F25296914E}"/>
              </a:ext>
            </a:extLst>
          </p:cNvPr>
          <p:cNvCxnSpPr>
            <a:cxnSpLocks/>
          </p:cNvCxnSpPr>
          <p:nvPr/>
        </p:nvCxnSpPr>
        <p:spPr>
          <a:xfrm>
            <a:off x="4303517" y="3059506"/>
            <a:ext cx="0" cy="1099542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25">
            <a:extLst>
              <a:ext uri="{FF2B5EF4-FFF2-40B4-BE49-F238E27FC236}">
                <a16:creationId xmlns:a16="http://schemas.microsoft.com/office/drawing/2014/main" id="{22336B8A-1A36-6F65-B9F5-603045F24C43}"/>
              </a:ext>
            </a:extLst>
          </p:cNvPr>
          <p:cNvCxnSpPr>
            <a:cxnSpLocks/>
          </p:cNvCxnSpPr>
          <p:nvPr/>
        </p:nvCxnSpPr>
        <p:spPr>
          <a:xfrm rot="10800000">
            <a:off x="1345865" y="3059506"/>
            <a:ext cx="0" cy="1099542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25">
            <a:extLst>
              <a:ext uri="{FF2B5EF4-FFF2-40B4-BE49-F238E27FC236}">
                <a16:creationId xmlns:a16="http://schemas.microsoft.com/office/drawing/2014/main" id="{335951D8-A8AA-CEC4-136A-DF7A7807B1B0}"/>
              </a:ext>
            </a:extLst>
          </p:cNvPr>
          <p:cNvCxnSpPr>
            <a:cxnSpLocks/>
          </p:cNvCxnSpPr>
          <p:nvPr/>
        </p:nvCxnSpPr>
        <p:spPr>
          <a:xfrm rot="10800000">
            <a:off x="2039028" y="4602160"/>
            <a:ext cx="155056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1D7106A-AA7C-04BF-BC82-02448AADACD4}"/>
              </a:ext>
            </a:extLst>
          </p:cNvPr>
          <p:cNvSpPr/>
          <p:nvPr/>
        </p:nvSpPr>
        <p:spPr>
          <a:xfrm>
            <a:off x="765888" y="1216033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243" name="Rounded Rectangle 2242">
            <a:extLst>
              <a:ext uri="{FF2B5EF4-FFF2-40B4-BE49-F238E27FC236}">
                <a16:creationId xmlns:a16="http://schemas.microsoft.com/office/drawing/2014/main" id="{C654AA9F-5972-FEF1-1819-73321834BDD3}"/>
              </a:ext>
            </a:extLst>
          </p:cNvPr>
          <p:cNvSpPr/>
          <p:nvPr/>
        </p:nvSpPr>
        <p:spPr>
          <a:xfrm>
            <a:off x="3667732" y="1216032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44" name="Rounded Rectangle 2243">
            <a:extLst>
              <a:ext uri="{FF2B5EF4-FFF2-40B4-BE49-F238E27FC236}">
                <a16:creationId xmlns:a16="http://schemas.microsoft.com/office/drawing/2014/main" id="{69BEF029-1CC0-EF4B-95DA-50349EF72CF4}"/>
              </a:ext>
            </a:extLst>
          </p:cNvPr>
          <p:cNvSpPr/>
          <p:nvPr/>
        </p:nvSpPr>
        <p:spPr>
          <a:xfrm>
            <a:off x="3729766" y="5426320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45" name="Rounded Rectangle 2244">
            <a:extLst>
              <a:ext uri="{FF2B5EF4-FFF2-40B4-BE49-F238E27FC236}">
                <a16:creationId xmlns:a16="http://schemas.microsoft.com/office/drawing/2014/main" id="{B635A652-4B13-C2E2-8547-7E1878937F00}"/>
              </a:ext>
            </a:extLst>
          </p:cNvPr>
          <p:cNvSpPr/>
          <p:nvPr/>
        </p:nvSpPr>
        <p:spPr>
          <a:xfrm>
            <a:off x="821439" y="5429594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FAFF6D-B07B-7DFA-898E-A2D1116ADA1F}"/>
              </a:ext>
            </a:extLst>
          </p:cNvPr>
          <p:cNvSpPr txBox="1"/>
          <p:nvPr/>
        </p:nvSpPr>
        <p:spPr>
          <a:xfrm>
            <a:off x="1189029" y="3483505"/>
            <a:ext cx="162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Intra Nodes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34DDA3-9400-D66C-F548-1E84B0F6678E}"/>
              </a:ext>
            </a:extLst>
          </p:cNvPr>
          <p:cNvSpPr txBox="1"/>
          <p:nvPr/>
        </p:nvSpPr>
        <p:spPr>
          <a:xfrm>
            <a:off x="2042454" y="1913408"/>
            <a:ext cx="1625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Inter Nodes</a:t>
            </a:r>
          </a:p>
        </p:txBody>
      </p:sp>
      <p:sp>
        <p:nvSpPr>
          <p:cNvPr id="9" name="Rounded Rectangle 2065">
            <a:extLst>
              <a:ext uri="{FF2B5EF4-FFF2-40B4-BE49-F238E27FC236}">
                <a16:creationId xmlns:a16="http://schemas.microsoft.com/office/drawing/2014/main" id="{DF2A9894-D89B-2413-BB15-1CCEBFAF032A}"/>
              </a:ext>
            </a:extLst>
          </p:cNvPr>
          <p:cNvSpPr/>
          <p:nvPr/>
        </p:nvSpPr>
        <p:spPr>
          <a:xfrm>
            <a:off x="687818" y="4227361"/>
            <a:ext cx="4320591" cy="1198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B47A032-21EC-1FC3-C845-63488BF7BF0B}"/>
              </a:ext>
            </a:extLst>
          </p:cNvPr>
          <p:cNvSpPr txBox="1"/>
          <p:nvPr/>
        </p:nvSpPr>
        <p:spPr>
          <a:xfrm>
            <a:off x="4849868" y="4634270"/>
            <a:ext cx="155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Node: 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EE822F-B435-0FD3-3CA1-08E4351B3084}"/>
              </a:ext>
            </a:extLst>
          </p:cNvPr>
          <p:cNvSpPr txBox="1"/>
          <p:nvPr/>
        </p:nvSpPr>
        <p:spPr>
          <a:xfrm>
            <a:off x="4884605" y="1844466"/>
            <a:ext cx="155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Node: 0</a:t>
            </a:r>
          </a:p>
        </p:txBody>
      </p:sp>
      <p:sp>
        <p:nvSpPr>
          <p:cNvPr id="13" name="Rounded Rectangle 2065">
            <a:extLst>
              <a:ext uri="{FF2B5EF4-FFF2-40B4-BE49-F238E27FC236}">
                <a16:creationId xmlns:a16="http://schemas.microsoft.com/office/drawing/2014/main" id="{A3D97342-A2AD-A826-24B9-8F5FBFA12396}"/>
              </a:ext>
            </a:extLst>
          </p:cNvPr>
          <p:cNvSpPr/>
          <p:nvPr/>
        </p:nvSpPr>
        <p:spPr>
          <a:xfrm>
            <a:off x="762721" y="1845321"/>
            <a:ext cx="4320591" cy="1198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3622688" y="0"/>
            <a:ext cx="8532323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000" b="1" dirty="0">
                <a:latin typeface="Aptos" panose="020B0004020202020204" pitchFamily="34" charset="0"/>
              </a:rPr>
              <a:t>Gradient </a:t>
            </a:r>
            <a:r>
              <a:rPr lang="en-US" sz="4000" b="1" dirty="0">
                <a:latin typeface="Aptos" panose="020B0004020202020204" pitchFamily="34" charset="0"/>
              </a:rPr>
              <a:t>Communication</a:t>
            </a:r>
          </a:p>
        </p:txBody>
      </p:sp>
      <p:grpSp>
        <p:nvGrpSpPr>
          <p:cNvPr id="19" name="组合 7">
            <a:extLst>
              <a:ext uri="{FF2B5EF4-FFF2-40B4-BE49-F238E27FC236}">
                <a16:creationId xmlns:a16="http://schemas.microsoft.com/office/drawing/2014/main" id="{12E3EC27-E98F-0F90-A93E-96C8D9BD8DE9}"/>
              </a:ext>
            </a:extLst>
          </p:cNvPr>
          <p:cNvGrpSpPr/>
          <p:nvPr/>
        </p:nvGrpSpPr>
        <p:grpSpPr>
          <a:xfrm>
            <a:off x="695799" y="1724590"/>
            <a:ext cx="1287678" cy="1444009"/>
            <a:chOff x="6025911" y="3093092"/>
            <a:chExt cx="1287678" cy="144400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E45AC3F-6356-34C3-6C78-7A05CF71E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7CE340AF-A95C-A6BD-BD9E-1624AA6BEAD8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2" name="组合 7">
            <a:extLst>
              <a:ext uri="{FF2B5EF4-FFF2-40B4-BE49-F238E27FC236}">
                <a16:creationId xmlns:a16="http://schemas.microsoft.com/office/drawing/2014/main" id="{3B591A84-781D-C934-83A2-9464858DB27C}"/>
              </a:ext>
            </a:extLst>
          </p:cNvPr>
          <p:cNvGrpSpPr/>
          <p:nvPr/>
        </p:nvGrpSpPr>
        <p:grpSpPr>
          <a:xfrm>
            <a:off x="3589588" y="1724590"/>
            <a:ext cx="1287678" cy="1444009"/>
            <a:chOff x="6025911" y="3093092"/>
            <a:chExt cx="1287678" cy="1444009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56BA1F59-D6C5-C114-8F58-5FF124081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10">
              <a:extLst>
                <a:ext uri="{FF2B5EF4-FFF2-40B4-BE49-F238E27FC236}">
                  <a16:creationId xmlns:a16="http://schemas.microsoft.com/office/drawing/2014/main" id="{1EFF88ED-55AE-BE1B-61A7-82C1B8215A2A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9" name="组合 7">
            <a:extLst>
              <a:ext uri="{FF2B5EF4-FFF2-40B4-BE49-F238E27FC236}">
                <a16:creationId xmlns:a16="http://schemas.microsoft.com/office/drawing/2014/main" id="{9C8F597F-5BC2-9D0A-00B0-A9742D78F085}"/>
              </a:ext>
            </a:extLst>
          </p:cNvPr>
          <p:cNvGrpSpPr/>
          <p:nvPr/>
        </p:nvGrpSpPr>
        <p:grpSpPr>
          <a:xfrm>
            <a:off x="3659677" y="4062160"/>
            <a:ext cx="1287678" cy="1444009"/>
            <a:chOff x="6025911" y="3093092"/>
            <a:chExt cx="1287678" cy="1444009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3D967F3D-C593-89A1-E90C-12E3271A1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10">
              <a:extLst>
                <a:ext uri="{FF2B5EF4-FFF2-40B4-BE49-F238E27FC236}">
                  <a16:creationId xmlns:a16="http://schemas.microsoft.com/office/drawing/2014/main" id="{23AD9549-2322-93F2-2741-37A580A5AE88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32" name="组合 7">
            <a:extLst>
              <a:ext uri="{FF2B5EF4-FFF2-40B4-BE49-F238E27FC236}">
                <a16:creationId xmlns:a16="http://schemas.microsoft.com/office/drawing/2014/main" id="{90599C5A-70B6-0EF9-27C1-B6239AE91948}"/>
              </a:ext>
            </a:extLst>
          </p:cNvPr>
          <p:cNvGrpSpPr/>
          <p:nvPr/>
        </p:nvGrpSpPr>
        <p:grpSpPr>
          <a:xfrm>
            <a:off x="751350" y="4062160"/>
            <a:ext cx="1287678" cy="1444009"/>
            <a:chOff x="6025911" y="3093092"/>
            <a:chExt cx="1287678" cy="1444009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A26ECE5-0282-E5D2-5D99-17B2A553D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id="{CECEB7F9-51F8-4D93-838D-12FC11CEC6BE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3</a:t>
              </a:r>
            </a:p>
          </p:txBody>
        </p:sp>
      </p:grpSp>
      <p:cxnSp>
        <p:nvCxnSpPr>
          <p:cNvPr id="35" name="直接箭头连接符 25">
            <a:extLst>
              <a:ext uri="{FF2B5EF4-FFF2-40B4-BE49-F238E27FC236}">
                <a16:creationId xmlns:a16="http://schemas.microsoft.com/office/drawing/2014/main" id="{D3228A9D-8DE1-DD36-5A8D-B2CA19C22014}"/>
              </a:ext>
            </a:extLst>
          </p:cNvPr>
          <p:cNvCxnSpPr>
            <a:cxnSpLocks/>
          </p:cNvCxnSpPr>
          <p:nvPr/>
        </p:nvCxnSpPr>
        <p:spPr>
          <a:xfrm>
            <a:off x="2039028" y="2278504"/>
            <a:ext cx="155056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25">
            <a:extLst>
              <a:ext uri="{FF2B5EF4-FFF2-40B4-BE49-F238E27FC236}">
                <a16:creationId xmlns:a16="http://schemas.microsoft.com/office/drawing/2014/main" id="{DD1C78E0-D537-E402-0C9D-98F25296914E}"/>
              </a:ext>
            </a:extLst>
          </p:cNvPr>
          <p:cNvCxnSpPr>
            <a:cxnSpLocks/>
          </p:cNvCxnSpPr>
          <p:nvPr/>
        </p:nvCxnSpPr>
        <p:spPr>
          <a:xfrm>
            <a:off x="4303517" y="3059506"/>
            <a:ext cx="0" cy="1099542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25">
            <a:extLst>
              <a:ext uri="{FF2B5EF4-FFF2-40B4-BE49-F238E27FC236}">
                <a16:creationId xmlns:a16="http://schemas.microsoft.com/office/drawing/2014/main" id="{22336B8A-1A36-6F65-B9F5-603045F24C43}"/>
              </a:ext>
            </a:extLst>
          </p:cNvPr>
          <p:cNvCxnSpPr>
            <a:cxnSpLocks/>
          </p:cNvCxnSpPr>
          <p:nvPr/>
        </p:nvCxnSpPr>
        <p:spPr>
          <a:xfrm rot="10800000">
            <a:off x="1345865" y="3059506"/>
            <a:ext cx="0" cy="1099542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25">
            <a:extLst>
              <a:ext uri="{FF2B5EF4-FFF2-40B4-BE49-F238E27FC236}">
                <a16:creationId xmlns:a16="http://schemas.microsoft.com/office/drawing/2014/main" id="{335951D8-A8AA-CEC4-136A-DF7A7807B1B0}"/>
              </a:ext>
            </a:extLst>
          </p:cNvPr>
          <p:cNvCxnSpPr>
            <a:cxnSpLocks/>
          </p:cNvCxnSpPr>
          <p:nvPr/>
        </p:nvCxnSpPr>
        <p:spPr>
          <a:xfrm rot="10800000">
            <a:off x="2039028" y="4602160"/>
            <a:ext cx="155056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1D7106A-AA7C-04BF-BC82-02448AADACD4}"/>
              </a:ext>
            </a:extLst>
          </p:cNvPr>
          <p:cNvSpPr/>
          <p:nvPr/>
        </p:nvSpPr>
        <p:spPr>
          <a:xfrm>
            <a:off x="765888" y="1216033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243" name="Rounded Rectangle 2242">
            <a:extLst>
              <a:ext uri="{FF2B5EF4-FFF2-40B4-BE49-F238E27FC236}">
                <a16:creationId xmlns:a16="http://schemas.microsoft.com/office/drawing/2014/main" id="{C654AA9F-5972-FEF1-1819-73321834BDD3}"/>
              </a:ext>
            </a:extLst>
          </p:cNvPr>
          <p:cNvSpPr/>
          <p:nvPr/>
        </p:nvSpPr>
        <p:spPr>
          <a:xfrm>
            <a:off x="3667732" y="1216032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44" name="Rounded Rectangle 2243">
            <a:extLst>
              <a:ext uri="{FF2B5EF4-FFF2-40B4-BE49-F238E27FC236}">
                <a16:creationId xmlns:a16="http://schemas.microsoft.com/office/drawing/2014/main" id="{69BEF029-1CC0-EF4B-95DA-50349EF72CF4}"/>
              </a:ext>
            </a:extLst>
          </p:cNvPr>
          <p:cNvSpPr/>
          <p:nvPr/>
        </p:nvSpPr>
        <p:spPr>
          <a:xfrm>
            <a:off x="3729766" y="5426320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45" name="Rounded Rectangle 2244">
            <a:extLst>
              <a:ext uri="{FF2B5EF4-FFF2-40B4-BE49-F238E27FC236}">
                <a16:creationId xmlns:a16="http://schemas.microsoft.com/office/drawing/2014/main" id="{B635A652-4B13-C2E2-8547-7E1878937F00}"/>
              </a:ext>
            </a:extLst>
          </p:cNvPr>
          <p:cNvSpPr/>
          <p:nvPr/>
        </p:nvSpPr>
        <p:spPr>
          <a:xfrm>
            <a:off x="821439" y="5429594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E981EC8-B5CD-ADA7-5FDF-DA39A6602DD9}"/>
              </a:ext>
            </a:extLst>
          </p:cNvPr>
          <p:cNvSpPr/>
          <p:nvPr/>
        </p:nvSpPr>
        <p:spPr>
          <a:xfrm>
            <a:off x="2172334" y="1823278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CB177C-BCC9-6517-A6E2-31FE71C7F16C}"/>
              </a:ext>
            </a:extLst>
          </p:cNvPr>
          <p:cNvSpPr/>
          <p:nvPr/>
        </p:nvSpPr>
        <p:spPr>
          <a:xfrm>
            <a:off x="4359066" y="3302691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F8E13C-C0A2-E9CF-07C7-E196D2B61910}"/>
              </a:ext>
            </a:extLst>
          </p:cNvPr>
          <p:cNvSpPr/>
          <p:nvPr/>
        </p:nvSpPr>
        <p:spPr>
          <a:xfrm>
            <a:off x="2286346" y="4159048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BB22EC-61A8-2C6E-16D2-B9E7C053FA48}"/>
              </a:ext>
            </a:extLst>
          </p:cNvPr>
          <p:cNvSpPr/>
          <p:nvPr/>
        </p:nvSpPr>
        <p:spPr>
          <a:xfrm>
            <a:off x="1399215" y="3513273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文本框 2052">
            <a:extLst>
              <a:ext uri="{FF2B5EF4-FFF2-40B4-BE49-F238E27FC236}">
                <a16:creationId xmlns:a16="http://schemas.microsoft.com/office/drawing/2014/main" id="{90A9C125-5A0F-2803-00A8-6CA0E94A60F2}"/>
              </a:ext>
            </a:extLst>
          </p:cNvPr>
          <p:cNvSpPr txBox="1"/>
          <p:nvPr/>
        </p:nvSpPr>
        <p:spPr>
          <a:xfrm>
            <a:off x="6345746" y="2101172"/>
            <a:ext cx="61982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Ring Communication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For each GPU:</a:t>
            </a:r>
          </a:p>
          <a:p>
            <a:r>
              <a:rPr lang="en-US" sz="3600" dirty="0">
                <a:latin typeface="Aptos" panose="020B0004020202020204" pitchFamily="34" charset="0"/>
              </a:rPr>
              <a:t>Send its gradient to next GPU </a:t>
            </a:r>
          </a:p>
          <a:p>
            <a:r>
              <a:rPr lang="en-US" sz="3600" dirty="0">
                <a:latin typeface="Aptos" panose="020B0004020202020204" pitchFamily="34" charset="0"/>
              </a:rPr>
              <a:t>Receive previous GPU’s gradient</a:t>
            </a:r>
          </a:p>
        </p:txBody>
      </p:sp>
      <p:cxnSp>
        <p:nvCxnSpPr>
          <p:cNvPr id="8" name="直接连接符 2053">
            <a:extLst>
              <a:ext uri="{FF2B5EF4-FFF2-40B4-BE49-F238E27FC236}">
                <a16:creationId xmlns:a16="http://schemas.microsoft.com/office/drawing/2014/main" id="{77139EB2-2B47-473F-924D-D075E6FA94BA}"/>
              </a:ext>
            </a:extLst>
          </p:cNvPr>
          <p:cNvCxnSpPr>
            <a:cxnSpLocks/>
          </p:cNvCxnSpPr>
          <p:nvPr/>
        </p:nvCxnSpPr>
        <p:spPr>
          <a:xfrm>
            <a:off x="6237498" y="2115651"/>
            <a:ext cx="0" cy="31790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C1DAF-07F9-A69E-B13E-3AAA0494528C}"/>
              </a:ext>
            </a:extLst>
          </p:cNvPr>
          <p:cNvSpPr txBox="1"/>
          <p:nvPr/>
        </p:nvSpPr>
        <p:spPr>
          <a:xfrm>
            <a:off x="1105822" y="5864892"/>
            <a:ext cx="4183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(n-1 communication total)</a:t>
            </a:r>
          </a:p>
          <a:p>
            <a:r>
              <a:rPr lang="en-US" sz="2800" dirty="0">
                <a:latin typeface="Aptos" panose="020B0004020202020204" pitchFamily="34" charset="0"/>
              </a:rPr>
              <a:t>n: number of total GPUs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774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4CC0-4617-09C0-9DFB-6230498D4CA2}"/>
              </a:ext>
            </a:extLst>
          </p:cNvPr>
          <p:cNvSpPr txBox="1">
            <a:spLocks/>
          </p:cNvSpPr>
          <p:nvPr/>
        </p:nvSpPr>
        <p:spPr>
          <a:xfrm>
            <a:off x="3622688" y="0"/>
            <a:ext cx="8532323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000" b="1" dirty="0">
                <a:latin typeface="Aptos" panose="020B0004020202020204" pitchFamily="34" charset="0"/>
              </a:rPr>
              <a:t>Gradient Average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grpSp>
        <p:nvGrpSpPr>
          <p:cNvPr id="19" name="组合 7">
            <a:extLst>
              <a:ext uri="{FF2B5EF4-FFF2-40B4-BE49-F238E27FC236}">
                <a16:creationId xmlns:a16="http://schemas.microsoft.com/office/drawing/2014/main" id="{12E3EC27-E98F-0F90-A93E-96C8D9BD8DE9}"/>
              </a:ext>
            </a:extLst>
          </p:cNvPr>
          <p:cNvGrpSpPr/>
          <p:nvPr/>
        </p:nvGrpSpPr>
        <p:grpSpPr>
          <a:xfrm>
            <a:off x="695799" y="1724590"/>
            <a:ext cx="1287678" cy="1444009"/>
            <a:chOff x="6025911" y="3093092"/>
            <a:chExt cx="1287678" cy="144400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E45AC3F-6356-34C3-6C78-7A05CF71E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7CE340AF-A95C-A6BD-BD9E-1624AA6BEAD8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2" name="组合 7">
            <a:extLst>
              <a:ext uri="{FF2B5EF4-FFF2-40B4-BE49-F238E27FC236}">
                <a16:creationId xmlns:a16="http://schemas.microsoft.com/office/drawing/2014/main" id="{3B591A84-781D-C934-83A2-9464858DB27C}"/>
              </a:ext>
            </a:extLst>
          </p:cNvPr>
          <p:cNvGrpSpPr/>
          <p:nvPr/>
        </p:nvGrpSpPr>
        <p:grpSpPr>
          <a:xfrm>
            <a:off x="3589588" y="1724590"/>
            <a:ext cx="1287678" cy="1444009"/>
            <a:chOff x="6025911" y="3093092"/>
            <a:chExt cx="1287678" cy="1444009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56BA1F59-D6C5-C114-8F58-5FF124081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10">
              <a:extLst>
                <a:ext uri="{FF2B5EF4-FFF2-40B4-BE49-F238E27FC236}">
                  <a16:creationId xmlns:a16="http://schemas.microsoft.com/office/drawing/2014/main" id="{1EFF88ED-55AE-BE1B-61A7-82C1B8215A2A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9" name="组合 7">
            <a:extLst>
              <a:ext uri="{FF2B5EF4-FFF2-40B4-BE49-F238E27FC236}">
                <a16:creationId xmlns:a16="http://schemas.microsoft.com/office/drawing/2014/main" id="{9C8F597F-5BC2-9D0A-00B0-A9742D78F085}"/>
              </a:ext>
            </a:extLst>
          </p:cNvPr>
          <p:cNvGrpSpPr/>
          <p:nvPr/>
        </p:nvGrpSpPr>
        <p:grpSpPr>
          <a:xfrm>
            <a:off x="3659677" y="4062160"/>
            <a:ext cx="1287678" cy="1444009"/>
            <a:chOff x="6025911" y="3093092"/>
            <a:chExt cx="1287678" cy="1444009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3D967F3D-C593-89A1-E90C-12E3271A1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10">
              <a:extLst>
                <a:ext uri="{FF2B5EF4-FFF2-40B4-BE49-F238E27FC236}">
                  <a16:creationId xmlns:a16="http://schemas.microsoft.com/office/drawing/2014/main" id="{23AD9549-2322-93F2-2741-37A580A5AE88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32" name="组合 7">
            <a:extLst>
              <a:ext uri="{FF2B5EF4-FFF2-40B4-BE49-F238E27FC236}">
                <a16:creationId xmlns:a16="http://schemas.microsoft.com/office/drawing/2014/main" id="{90599C5A-70B6-0EF9-27C1-B6239AE91948}"/>
              </a:ext>
            </a:extLst>
          </p:cNvPr>
          <p:cNvGrpSpPr/>
          <p:nvPr/>
        </p:nvGrpSpPr>
        <p:grpSpPr>
          <a:xfrm>
            <a:off x="751350" y="4062160"/>
            <a:ext cx="1287678" cy="1444009"/>
            <a:chOff x="6025911" y="3093092"/>
            <a:chExt cx="1287678" cy="1444009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A26ECE5-0282-E5D2-5D99-17B2A553D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23648" y="3093092"/>
              <a:ext cx="109220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id="{CECEB7F9-51F8-4D93-838D-12FC11CEC6BE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3</a:t>
              </a:r>
            </a:p>
          </p:txBody>
        </p:sp>
      </p:grpSp>
      <p:cxnSp>
        <p:nvCxnSpPr>
          <p:cNvPr id="35" name="直接箭头连接符 25">
            <a:extLst>
              <a:ext uri="{FF2B5EF4-FFF2-40B4-BE49-F238E27FC236}">
                <a16:creationId xmlns:a16="http://schemas.microsoft.com/office/drawing/2014/main" id="{D3228A9D-8DE1-DD36-5A8D-B2CA19C22014}"/>
              </a:ext>
            </a:extLst>
          </p:cNvPr>
          <p:cNvCxnSpPr>
            <a:cxnSpLocks/>
          </p:cNvCxnSpPr>
          <p:nvPr/>
        </p:nvCxnSpPr>
        <p:spPr>
          <a:xfrm>
            <a:off x="2039028" y="2278504"/>
            <a:ext cx="155056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25">
            <a:extLst>
              <a:ext uri="{FF2B5EF4-FFF2-40B4-BE49-F238E27FC236}">
                <a16:creationId xmlns:a16="http://schemas.microsoft.com/office/drawing/2014/main" id="{DD1C78E0-D537-E402-0C9D-98F25296914E}"/>
              </a:ext>
            </a:extLst>
          </p:cNvPr>
          <p:cNvCxnSpPr>
            <a:cxnSpLocks/>
          </p:cNvCxnSpPr>
          <p:nvPr/>
        </p:nvCxnSpPr>
        <p:spPr>
          <a:xfrm>
            <a:off x="4303517" y="3059506"/>
            <a:ext cx="0" cy="1099542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25">
            <a:extLst>
              <a:ext uri="{FF2B5EF4-FFF2-40B4-BE49-F238E27FC236}">
                <a16:creationId xmlns:a16="http://schemas.microsoft.com/office/drawing/2014/main" id="{22336B8A-1A36-6F65-B9F5-603045F24C43}"/>
              </a:ext>
            </a:extLst>
          </p:cNvPr>
          <p:cNvCxnSpPr>
            <a:cxnSpLocks/>
          </p:cNvCxnSpPr>
          <p:nvPr/>
        </p:nvCxnSpPr>
        <p:spPr>
          <a:xfrm rot="10800000">
            <a:off x="1345865" y="3059506"/>
            <a:ext cx="0" cy="1099542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25">
            <a:extLst>
              <a:ext uri="{FF2B5EF4-FFF2-40B4-BE49-F238E27FC236}">
                <a16:creationId xmlns:a16="http://schemas.microsoft.com/office/drawing/2014/main" id="{335951D8-A8AA-CEC4-136A-DF7A7807B1B0}"/>
              </a:ext>
            </a:extLst>
          </p:cNvPr>
          <p:cNvCxnSpPr>
            <a:cxnSpLocks/>
          </p:cNvCxnSpPr>
          <p:nvPr/>
        </p:nvCxnSpPr>
        <p:spPr>
          <a:xfrm rot="10800000">
            <a:off x="2039028" y="4602160"/>
            <a:ext cx="1550560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1D7106A-AA7C-04BF-BC82-02448AADACD4}"/>
              </a:ext>
            </a:extLst>
          </p:cNvPr>
          <p:cNvSpPr/>
          <p:nvPr/>
        </p:nvSpPr>
        <p:spPr>
          <a:xfrm>
            <a:off x="765888" y="1216031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2243" name="Rounded Rectangle 2242">
            <a:extLst>
              <a:ext uri="{FF2B5EF4-FFF2-40B4-BE49-F238E27FC236}">
                <a16:creationId xmlns:a16="http://schemas.microsoft.com/office/drawing/2014/main" id="{C654AA9F-5972-FEF1-1819-73321834BDD3}"/>
              </a:ext>
            </a:extLst>
          </p:cNvPr>
          <p:cNvSpPr/>
          <p:nvPr/>
        </p:nvSpPr>
        <p:spPr>
          <a:xfrm>
            <a:off x="3666160" y="1219023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44" name="Rounded Rectangle 2243">
            <a:extLst>
              <a:ext uri="{FF2B5EF4-FFF2-40B4-BE49-F238E27FC236}">
                <a16:creationId xmlns:a16="http://schemas.microsoft.com/office/drawing/2014/main" id="{69BEF029-1CC0-EF4B-95DA-50349EF72CF4}"/>
              </a:ext>
            </a:extLst>
          </p:cNvPr>
          <p:cNvSpPr/>
          <p:nvPr/>
        </p:nvSpPr>
        <p:spPr>
          <a:xfrm>
            <a:off x="3721711" y="5436179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45" name="Rounded Rectangle 2244">
            <a:extLst>
              <a:ext uri="{FF2B5EF4-FFF2-40B4-BE49-F238E27FC236}">
                <a16:creationId xmlns:a16="http://schemas.microsoft.com/office/drawing/2014/main" id="{B635A652-4B13-C2E2-8547-7E1878937F00}"/>
              </a:ext>
            </a:extLst>
          </p:cNvPr>
          <p:cNvSpPr/>
          <p:nvPr/>
        </p:nvSpPr>
        <p:spPr>
          <a:xfrm>
            <a:off x="821439" y="5429594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E981EC8-B5CD-ADA7-5FDF-DA39A6602DD9}"/>
              </a:ext>
            </a:extLst>
          </p:cNvPr>
          <p:cNvSpPr/>
          <p:nvPr/>
        </p:nvSpPr>
        <p:spPr>
          <a:xfrm>
            <a:off x="4923621" y="1228302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CB177C-BCC9-6517-A6E2-31FE71C7F16C}"/>
              </a:ext>
            </a:extLst>
          </p:cNvPr>
          <p:cNvSpPr/>
          <p:nvPr/>
        </p:nvSpPr>
        <p:spPr>
          <a:xfrm>
            <a:off x="4947355" y="5436180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F8E13C-C0A2-E9CF-07C7-E196D2B61910}"/>
              </a:ext>
            </a:extLst>
          </p:cNvPr>
          <p:cNvSpPr/>
          <p:nvPr/>
        </p:nvSpPr>
        <p:spPr>
          <a:xfrm>
            <a:off x="2077328" y="5426319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BB22EC-61A8-2C6E-16D2-B9E7C053FA48}"/>
              </a:ext>
            </a:extLst>
          </p:cNvPr>
          <p:cNvSpPr/>
          <p:nvPr/>
        </p:nvSpPr>
        <p:spPr>
          <a:xfrm>
            <a:off x="2011830" y="1219024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文本框 2052">
            <a:extLst>
              <a:ext uri="{FF2B5EF4-FFF2-40B4-BE49-F238E27FC236}">
                <a16:creationId xmlns:a16="http://schemas.microsoft.com/office/drawing/2014/main" id="{90A9C125-5A0F-2803-00A8-6CA0E94A60F2}"/>
              </a:ext>
            </a:extLst>
          </p:cNvPr>
          <p:cNvSpPr txBox="1"/>
          <p:nvPr/>
        </p:nvSpPr>
        <p:spPr>
          <a:xfrm>
            <a:off x="6483377" y="2278504"/>
            <a:ext cx="56390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Ring </a:t>
            </a:r>
            <a:r>
              <a:rPr lang="en-US" altLang="zh-CN" sz="3600" b="1" u="sng" dirty="0" err="1">
                <a:latin typeface="Aptos" panose="020B0004020202020204" pitchFamily="34" charset="0"/>
              </a:rPr>
              <a:t>AllReduce</a:t>
            </a:r>
            <a:r>
              <a:rPr lang="en-US" altLang="zh-CN" sz="3600" b="1" u="sng" dirty="0">
                <a:latin typeface="Aptos" panose="020B0004020202020204" pitchFamily="34" charset="0"/>
              </a:rPr>
              <a:t>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Aggregate gradients on each machine once receive all gradients</a:t>
            </a:r>
          </a:p>
        </p:txBody>
      </p:sp>
      <p:cxnSp>
        <p:nvCxnSpPr>
          <p:cNvPr id="8" name="直接连接符 2053">
            <a:extLst>
              <a:ext uri="{FF2B5EF4-FFF2-40B4-BE49-F238E27FC236}">
                <a16:creationId xmlns:a16="http://schemas.microsoft.com/office/drawing/2014/main" id="{77139EB2-2B47-473F-924D-D075E6FA94BA}"/>
              </a:ext>
            </a:extLst>
          </p:cNvPr>
          <p:cNvCxnSpPr>
            <a:cxnSpLocks/>
          </p:cNvCxnSpPr>
          <p:nvPr/>
        </p:nvCxnSpPr>
        <p:spPr>
          <a:xfrm>
            <a:off x="6427826" y="2355925"/>
            <a:ext cx="0" cy="2420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1E5699F-6E4C-253D-D042-1592B41F1E21}"/>
              </a:ext>
            </a:extLst>
          </p:cNvPr>
          <p:cNvSpPr/>
          <p:nvPr/>
        </p:nvSpPr>
        <p:spPr>
          <a:xfrm>
            <a:off x="767901" y="842628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F1ED46-2449-5B58-08C9-9B882C6CC787}"/>
              </a:ext>
            </a:extLst>
          </p:cNvPr>
          <p:cNvSpPr/>
          <p:nvPr/>
        </p:nvSpPr>
        <p:spPr>
          <a:xfrm>
            <a:off x="2000871" y="841983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819146-A52E-E32C-58B2-9D6E7AE6B2C3}"/>
              </a:ext>
            </a:extLst>
          </p:cNvPr>
          <p:cNvSpPr/>
          <p:nvPr/>
        </p:nvSpPr>
        <p:spPr>
          <a:xfrm>
            <a:off x="3663256" y="848674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18C23B4-744B-159B-7896-FC2373CA34A7}"/>
              </a:ext>
            </a:extLst>
          </p:cNvPr>
          <p:cNvSpPr/>
          <p:nvPr/>
        </p:nvSpPr>
        <p:spPr>
          <a:xfrm>
            <a:off x="4919145" y="845399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3EF96D-8FC6-C56D-B3B4-B13406C31A39}"/>
              </a:ext>
            </a:extLst>
          </p:cNvPr>
          <p:cNvSpPr/>
          <p:nvPr/>
        </p:nvSpPr>
        <p:spPr>
          <a:xfrm>
            <a:off x="3729766" y="5815783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79DA595-D593-2264-D0EC-15DE14B84F5B}"/>
              </a:ext>
            </a:extLst>
          </p:cNvPr>
          <p:cNvSpPr/>
          <p:nvPr/>
        </p:nvSpPr>
        <p:spPr>
          <a:xfrm>
            <a:off x="4975708" y="5818776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CA2A05-00D2-995B-2DC8-C1D79CFB2BB2}"/>
              </a:ext>
            </a:extLst>
          </p:cNvPr>
          <p:cNvSpPr/>
          <p:nvPr/>
        </p:nvSpPr>
        <p:spPr>
          <a:xfrm>
            <a:off x="803766" y="5789537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248D52C-A9D6-3F1A-1287-5AE59ACAAB66}"/>
              </a:ext>
            </a:extLst>
          </p:cNvPr>
          <p:cNvSpPr/>
          <p:nvPr/>
        </p:nvSpPr>
        <p:spPr>
          <a:xfrm>
            <a:off x="2083389" y="5789536"/>
            <a:ext cx="1279623" cy="381099"/>
          </a:xfrm>
          <a:prstGeom prst="roundRect">
            <a:avLst/>
          </a:prstGeom>
          <a:solidFill>
            <a:srgbClr val="6ED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Gradient</a:t>
            </a:r>
            <a:r>
              <a:rPr lang="en-US" sz="2000" baseline="-25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3</a:t>
            </a:r>
            <a:endParaRPr lang="en-US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C114E-D223-2F42-05D2-0D283ED18ECA}"/>
              </a:ext>
            </a:extLst>
          </p:cNvPr>
          <p:cNvSpPr txBox="1"/>
          <p:nvPr/>
        </p:nvSpPr>
        <p:spPr>
          <a:xfrm>
            <a:off x="36989" y="798237"/>
            <a:ext cx="3556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Agg </a:t>
            </a:r>
            <a:r>
              <a:rPr lang="en-US" sz="44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(</a:t>
            </a:r>
            <a:r>
              <a:rPr lang="en-US" sz="20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                                              </a:t>
            </a:r>
            <a:r>
              <a:rPr lang="en-US" sz="4400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6527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757962"/>
            <a:ext cx="1142581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3: </a:t>
            </a:r>
            <a:r>
              <a:rPr lang="en-US" altLang="zh-CN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Model Parallel</a:t>
            </a:r>
            <a:endParaRPr lang="en-US" sz="4800" b="1" dirty="0">
              <a:latin typeface="Aptos" panose="020B0004020202020204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4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82D24D-377B-3582-A258-D13A70CE7473}"/>
              </a:ext>
            </a:extLst>
          </p:cNvPr>
          <p:cNvSpPr txBox="1">
            <a:spLocks/>
          </p:cNvSpPr>
          <p:nvPr/>
        </p:nvSpPr>
        <p:spPr>
          <a:xfrm>
            <a:off x="309235" y="739808"/>
            <a:ext cx="5786755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ptos" panose="020B0004020202020204" pitchFamily="34" charset="0"/>
              </a:rPr>
              <a:t>What is Model Parallel ?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A3A3A0A8-CC2F-6335-6465-4C12F41F3D83}"/>
              </a:ext>
            </a:extLst>
          </p:cNvPr>
          <p:cNvSpPr txBox="1">
            <a:spLocks/>
          </p:cNvSpPr>
          <p:nvPr/>
        </p:nvSpPr>
        <p:spPr>
          <a:xfrm>
            <a:off x="5101129" y="1922104"/>
            <a:ext cx="7090871" cy="362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Each GPU holds a </a:t>
            </a:r>
            <a:r>
              <a:rPr lang="en-US" sz="3600" b="1" u="sng" dirty="0">
                <a:solidFill>
                  <a:srgbClr val="C00000"/>
                </a:solidFill>
                <a:latin typeface="Aptos" panose="020B0004020202020204" pitchFamily="34" charset="0"/>
              </a:rPr>
              <a:t>part</a:t>
            </a:r>
            <a:r>
              <a:rPr lang="en-US" sz="3600" dirty="0">
                <a:latin typeface="Aptos" panose="020B0004020202020204" pitchFamily="34" charset="0"/>
              </a:rPr>
              <a:t> of model</a:t>
            </a:r>
          </a:p>
          <a:p>
            <a:endParaRPr lang="en-US" sz="36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Each GPU computes</a:t>
            </a:r>
            <a:r>
              <a:rPr lang="zh-CN" alt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dependently </a:t>
            </a:r>
          </a:p>
        </p:txBody>
      </p:sp>
      <p:cxnSp>
        <p:nvCxnSpPr>
          <p:cNvPr id="1179" name="直接连接符 1178">
            <a:extLst>
              <a:ext uri="{FF2B5EF4-FFF2-40B4-BE49-F238E27FC236}">
                <a16:creationId xmlns:a16="http://schemas.microsoft.com/office/drawing/2014/main" id="{DECEA002-4A48-608D-F6A9-BD74B0BD1A53}"/>
              </a:ext>
            </a:extLst>
          </p:cNvPr>
          <p:cNvCxnSpPr>
            <a:cxnSpLocks/>
          </p:cNvCxnSpPr>
          <p:nvPr/>
        </p:nvCxnSpPr>
        <p:spPr>
          <a:xfrm>
            <a:off x="5017026" y="1846922"/>
            <a:ext cx="0" cy="3820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4" descr="Multiple Images - Free interface icons">
            <a:extLst>
              <a:ext uri="{FF2B5EF4-FFF2-40B4-BE49-F238E27FC236}">
                <a16:creationId xmlns:a16="http://schemas.microsoft.com/office/drawing/2014/main" id="{470E5357-9CA9-9A64-1B61-B090C6F4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8" y="3415068"/>
            <a:ext cx="692808" cy="6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351">
            <a:extLst>
              <a:ext uri="{FF2B5EF4-FFF2-40B4-BE49-F238E27FC236}">
                <a16:creationId xmlns:a16="http://schemas.microsoft.com/office/drawing/2014/main" id="{881611B8-4222-ACD9-9CD0-6D8AE51C9DCA}"/>
              </a:ext>
            </a:extLst>
          </p:cNvPr>
          <p:cNvGrpSpPr/>
          <p:nvPr/>
        </p:nvGrpSpPr>
        <p:grpSpPr>
          <a:xfrm>
            <a:off x="1122744" y="2007238"/>
            <a:ext cx="3640423" cy="3526857"/>
            <a:chOff x="7067869" y="1432069"/>
            <a:chExt cx="4742878" cy="4594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F2D0D6-E989-2A06-FC37-367A2F2F5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55420" y="1473882"/>
              <a:ext cx="786798" cy="77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0A9995D2-048F-9669-8FA7-E1189753F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94764" y="1481706"/>
              <a:ext cx="786798" cy="77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2A83A46-20F2-CFAC-EAF2-AF197231A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94765" y="5185201"/>
              <a:ext cx="786798" cy="77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椭圆 378">
              <a:extLst>
                <a:ext uri="{FF2B5EF4-FFF2-40B4-BE49-F238E27FC236}">
                  <a16:creationId xmlns:a16="http://schemas.microsoft.com/office/drawing/2014/main" id="{2E1B31C4-CDDE-FD15-93E8-A92109128C12}"/>
                </a:ext>
              </a:extLst>
            </p:cNvPr>
            <p:cNvSpPr/>
            <p:nvPr/>
          </p:nvSpPr>
          <p:spPr>
            <a:xfrm>
              <a:off x="7924529" y="2679502"/>
              <a:ext cx="419383" cy="405225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79">
              <a:extLst>
                <a:ext uri="{FF2B5EF4-FFF2-40B4-BE49-F238E27FC236}">
                  <a16:creationId xmlns:a16="http://schemas.microsoft.com/office/drawing/2014/main" id="{8D5BE2C1-1EC0-DE3B-A0CC-071126C61DC0}"/>
                </a:ext>
              </a:extLst>
            </p:cNvPr>
            <p:cNvSpPr/>
            <p:nvPr/>
          </p:nvSpPr>
          <p:spPr>
            <a:xfrm>
              <a:off x="7924529" y="3493166"/>
              <a:ext cx="419383" cy="405225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80">
              <a:extLst>
                <a:ext uri="{FF2B5EF4-FFF2-40B4-BE49-F238E27FC236}">
                  <a16:creationId xmlns:a16="http://schemas.microsoft.com/office/drawing/2014/main" id="{B03D36A6-4FE5-3A60-76C3-FB3E275E6F92}"/>
                </a:ext>
              </a:extLst>
            </p:cNvPr>
            <p:cNvSpPr/>
            <p:nvPr/>
          </p:nvSpPr>
          <p:spPr>
            <a:xfrm>
              <a:off x="7942835" y="4306831"/>
              <a:ext cx="419383" cy="405225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81">
              <a:extLst>
                <a:ext uri="{FF2B5EF4-FFF2-40B4-BE49-F238E27FC236}">
                  <a16:creationId xmlns:a16="http://schemas.microsoft.com/office/drawing/2014/main" id="{7B8859A2-D2A4-73D9-32F3-A981C3B670C4}"/>
                </a:ext>
              </a:extLst>
            </p:cNvPr>
            <p:cNvSpPr/>
            <p:nvPr/>
          </p:nvSpPr>
          <p:spPr>
            <a:xfrm>
              <a:off x="8978474" y="2271063"/>
              <a:ext cx="419383" cy="405225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82">
              <a:extLst>
                <a:ext uri="{FF2B5EF4-FFF2-40B4-BE49-F238E27FC236}">
                  <a16:creationId xmlns:a16="http://schemas.microsoft.com/office/drawing/2014/main" id="{BBADBFB9-DC74-8D5E-381D-B730DCB5D2D8}"/>
                </a:ext>
              </a:extLst>
            </p:cNvPr>
            <p:cNvSpPr/>
            <p:nvPr/>
          </p:nvSpPr>
          <p:spPr>
            <a:xfrm>
              <a:off x="8978474" y="3084727"/>
              <a:ext cx="419383" cy="405225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13" name="椭圆 1023">
              <a:extLst>
                <a:ext uri="{FF2B5EF4-FFF2-40B4-BE49-F238E27FC236}">
                  <a16:creationId xmlns:a16="http://schemas.microsoft.com/office/drawing/2014/main" id="{235B2D09-DA56-8402-EC06-54D18F8E7314}"/>
                </a:ext>
              </a:extLst>
            </p:cNvPr>
            <p:cNvSpPr/>
            <p:nvPr/>
          </p:nvSpPr>
          <p:spPr>
            <a:xfrm>
              <a:off x="8971764" y="3898391"/>
              <a:ext cx="419383" cy="405225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024">
              <a:extLst>
                <a:ext uri="{FF2B5EF4-FFF2-40B4-BE49-F238E27FC236}">
                  <a16:creationId xmlns:a16="http://schemas.microsoft.com/office/drawing/2014/main" id="{9722789E-796C-D945-BFA8-70B1E24384C7}"/>
                </a:ext>
              </a:extLst>
            </p:cNvPr>
            <p:cNvSpPr/>
            <p:nvPr/>
          </p:nvSpPr>
          <p:spPr>
            <a:xfrm>
              <a:off x="8971764" y="4712054"/>
              <a:ext cx="419383" cy="405225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026">
              <a:extLst>
                <a:ext uri="{FF2B5EF4-FFF2-40B4-BE49-F238E27FC236}">
                  <a16:creationId xmlns:a16="http://schemas.microsoft.com/office/drawing/2014/main" id="{1BEE573A-F717-BB48-0DC4-14C7FE5F0CEB}"/>
                </a:ext>
              </a:extLst>
            </p:cNvPr>
            <p:cNvSpPr/>
            <p:nvPr/>
          </p:nvSpPr>
          <p:spPr>
            <a:xfrm>
              <a:off x="10039130" y="2271063"/>
              <a:ext cx="419383" cy="405225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027">
              <a:extLst>
                <a:ext uri="{FF2B5EF4-FFF2-40B4-BE49-F238E27FC236}">
                  <a16:creationId xmlns:a16="http://schemas.microsoft.com/office/drawing/2014/main" id="{3223C9FB-E801-4342-6AFD-A74C193B3E2B}"/>
                </a:ext>
              </a:extLst>
            </p:cNvPr>
            <p:cNvSpPr/>
            <p:nvPr/>
          </p:nvSpPr>
          <p:spPr>
            <a:xfrm>
              <a:off x="10039130" y="3084727"/>
              <a:ext cx="419383" cy="405225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028">
              <a:extLst>
                <a:ext uri="{FF2B5EF4-FFF2-40B4-BE49-F238E27FC236}">
                  <a16:creationId xmlns:a16="http://schemas.microsoft.com/office/drawing/2014/main" id="{69291A03-3A5B-CB8A-AC42-FB82D9C3CD2E}"/>
                </a:ext>
              </a:extLst>
            </p:cNvPr>
            <p:cNvSpPr/>
            <p:nvPr/>
          </p:nvSpPr>
          <p:spPr>
            <a:xfrm>
              <a:off x="10032420" y="3898391"/>
              <a:ext cx="419383" cy="405225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029">
              <a:extLst>
                <a:ext uri="{FF2B5EF4-FFF2-40B4-BE49-F238E27FC236}">
                  <a16:creationId xmlns:a16="http://schemas.microsoft.com/office/drawing/2014/main" id="{F92811AE-5543-CCD6-4D6F-62E13DDC08B7}"/>
                </a:ext>
              </a:extLst>
            </p:cNvPr>
            <p:cNvSpPr/>
            <p:nvPr/>
          </p:nvSpPr>
          <p:spPr>
            <a:xfrm>
              <a:off x="10032420" y="4712054"/>
              <a:ext cx="419383" cy="405225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030">
              <a:extLst>
                <a:ext uri="{FF2B5EF4-FFF2-40B4-BE49-F238E27FC236}">
                  <a16:creationId xmlns:a16="http://schemas.microsoft.com/office/drawing/2014/main" id="{CDFB039E-DD88-D751-D153-0AB2A49AE271}"/>
                </a:ext>
              </a:extLst>
            </p:cNvPr>
            <p:cNvSpPr/>
            <p:nvPr/>
          </p:nvSpPr>
          <p:spPr>
            <a:xfrm>
              <a:off x="11089557" y="2676288"/>
              <a:ext cx="419383" cy="405225"/>
            </a:xfrm>
            <a:prstGeom prst="ellipse">
              <a:avLst/>
            </a:prstGeom>
            <a:solidFill>
              <a:srgbClr val="6FD7A3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031">
              <a:extLst>
                <a:ext uri="{FF2B5EF4-FFF2-40B4-BE49-F238E27FC236}">
                  <a16:creationId xmlns:a16="http://schemas.microsoft.com/office/drawing/2014/main" id="{C2A45A60-8892-18A2-F5EF-92448E008852}"/>
                </a:ext>
              </a:extLst>
            </p:cNvPr>
            <p:cNvSpPr/>
            <p:nvPr/>
          </p:nvSpPr>
          <p:spPr>
            <a:xfrm>
              <a:off x="11089557" y="3489951"/>
              <a:ext cx="419383" cy="405225"/>
            </a:xfrm>
            <a:prstGeom prst="ellipse">
              <a:avLst/>
            </a:prstGeom>
            <a:solidFill>
              <a:srgbClr val="6FD7A3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1032">
              <a:extLst>
                <a:ext uri="{FF2B5EF4-FFF2-40B4-BE49-F238E27FC236}">
                  <a16:creationId xmlns:a16="http://schemas.microsoft.com/office/drawing/2014/main" id="{7EB6620F-3D47-838D-30F9-583F2B2E6F71}"/>
                </a:ext>
              </a:extLst>
            </p:cNvPr>
            <p:cNvSpPr/>
            <p:nvPr/>
          </p:nvSpPr>
          <p:spPr>
            <a:xfrm>
              <a:off x="11107862" y="4303616"/>
              <a:ext cx="419383" cy="405225"/>
            </a:xfrm>
            <a:prstGeom prst="ellipse">
              <a:avLst/>
            </a:prstGeom>
            <a:solidFill>
              <a:srgbClr val="6FD7A3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1033">
              <a:extLst>
                <a:ext uri="{FF2B5EF4-FFF2-40B4-BE49-F238E27FC236}">
                  <a16:creationId xmlns:a16="http://schemas.microsoft.com/office/drawing/2014/main" id="{7139A861-3528-8BFA-58A4-01E803DFB259}"/>
                </a:ext>
              </a:extLst>
            </p:cNvPr>
            <p:cNvCxnSpPr>
              <a:cxnSpLocks/>
              <a:stCxn id="8" idx="7"/>
              <a:endCxn id="11" idx="2"/>
            </p:cNvCxnSpPr>
            <p:nvPr/>
          </p:nvCxnSpPr>
          <p:spPr>
            <a:xfrm flipV="1">
              <a:off x="8282494" y="2473675"/>
              <a:ext cx="695980" cy="2651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1034">
              <a:extLst>
                <a:ext uri="{FF2B5EF4-FFF2-40B4-BE49-F238E27FC236}">
                  <a16:creationId xmlns:a16="http://schemas.microsoft.com/office/drawing/2014/main" id="{B7A598FF-AB3B-17B4-6043-112AACF5B3F2}"/>
                </a:ext>
              </a:extLst>
            </p:cNvPr>
            <p:cNvCxnSpPr>
              <a:cxnSpLocks/>
              <a:stCxn id="8" idx="6"/>
              <a:endCxn id="12" idx="1"/>
            </p:cNvCxnSpPr>
            <p:nvPr/>
          </p:nvCxnSpPr>
          <p:spPr>
            <a:xfrm>
              <a:off x="8343912" y="2882114"/>
              <a:ext cx="695980" cy="2619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1035">
              <a:extLst>
                <a:ext uri="{FF2B5EF4-FFF2-40B4-BE49-F238E27FC236}">
                  <a16:creationId xmlns:a16="http://schemas.microsoft.com/office/drawing/2014/main" id="{048DDEC0-5BD7-4F83-FDCB-5BB20CB7B1B8}"/>
                </a:ext>
              </a:extLst>
            </p:cNvPr>
            <p:cNvCxnSpPr>
              <a:cxnSpLocks/>
              <a:stCxn id="8" idx="5"/>
              <a:endCxn id="13" idx="1"/>
            </p:cNvCxnSpPr>
            <p:nvPr/>
          </p:nvCxnSpPr>
          <p:spPr>
            <a:xfrm>
              <a:off x="8282494" y="3025383"/>
              <a:ext cx="750687" cy="932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1036">
              <a:extLst>
                <a:ext uri="{FF2B5EF4-FFF2-40B4-BE49-F238E27FC236}">
                  <a16:creationId xmlns:a16="http://schemas.microsoft.com/office/drawing/2014/main" id="{BD6C01C2-4ADC-F805-919C-5DC1B8E5D97A}"/>
                </a:ext>
              </a:extLst>
            </p:cNvPr>
            <p:cNvCxnSpPr>
              <a:cxnSpLocks/>
              <a:stCxn id="9" idx="7"/>
              <a:endCxn id="11" idx="3"/>
            </p:cNvCxnSpPr>
            <p:nvPr/>
          </p:nvCxnSpPr>
          <p:spPr>
            <a:xfrm flipV="1">
              <a:off x="8282494" y="2616944"/>
              <a:ext cx="757398" cy="935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1037">
              <a:extLst>
                <a:ext uri="{FF2B5EF4-FFF2-40B4-BE49-F238E27FC236}">
                  <a16:creationId xmlns:a16="http://schemas.microsoft.com/office/drawing/2014/main" id="{AC0AC4FB-066A-A893-ED9E-BDC13DC30431}"/>
                </a:ext>
              </a:extLst>
            </p:cNvPr>
            <p:cNvCxnSpPr>
              <a:cxnSpLocks/>
              <a:stCxn id="9" idx="7"/>
              <a:endCxn id="12" idx="2"/>
            </p:cNvCxnSpPr>
            <p:nvPr/>
          </p:nvCxnSpPr>
          <p:spPr>
            <a:xfrm flipV="1">
              <a:off x="8282494" y="3287339"/>
              <a:ext cx="695980" cy="2651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1038">
              <a:extLst>
                <a:ext uri="{FF2B5EF4-FFF2-40B4-BE49-F238E27FC236}">
                  <a16:creationId xmlns:a16="http://schemas.microsoft.com/office/drawing/2014/main" id="{D08CD0C4-2BA1-7424-B78D-C21F4546F739}"/>
                </a:ext>
              </a:extLst>
            </p:cNvPr>
            <p:cNvCxnSpPr>
              <a:cxnSpLocks/>
              <a:stCxn id="9" idx="5"/>
              <a:endCxn id="13" idx="2"/>
            </p:cNvCxnSpPr>
            <p:nvPr/>
          </p:nvCxnSpPr>
          <p:spPr>
            <a:xfrm>
              <a:off x="8282494" y="3839046"/>
              <a:ext cx="689270" cy="2619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1039">
              <a:extLst>
                <a:ext uri="{FF2B5EF4-FFF2-40B4-BE49-F238E27FC236}">
                  <a16:creationId xmlns:a16="http://schemas.microsoft.com/office/drawing/2014/main" id="{1970878E-0FA9-6D23-8DCD-9A40A66F2A72}"/>
                </a:ext>
              </a:extLst>
            </p:cNvPr>
            <p:cNvCxnSpPr>
              <a:cxnSpLocks/>
              <a:stCxn id="9" idx="5"/>
              <a:endCxn id="14" idx="1"/>
            </p:cNvCxnSpPr>
            <p:nvPr/>
          </p:nvCxnSpPr>
          <p:spPr>
            <a:xfrm>
              <a:off x="8282494" y="3839046"/>
              <a:ext cx="750687" cy="932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1040">
              <a:extLst>
                <a:ext uri="{FF2B5EF4-FFF2-40B4-BE49-F238E27FC236}">
                  <a16:creationId xmlns:a16="http://schemas.microsoft.com/office/drawing/2014/main" id="{A9CBA2A7-CC0B-02CA-63C1-8CAEA2516B50}"/>
                </a:ext>
              </a:extLst>
            </p:cNvPr>
            <p:cNvCxnSpPr>
              <a:cxnSpLocks/>
              <a:stCxn id="10" idx="7"/>
              <a:endCxn id="12" idx="3"/>
            </p:cNvCxnSpPr>
            <p:nvPr/>
          </p:nvCxnSpPr>
          <p:spPr>
            <a:xfrm flipV="1">
              <a:off x="8300800" y="3430607"/>
              <a:ext cx="739092" cy="9355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1041">
              <a:extLst>
                <a:ext uri="{FF2B5EF4-FFF2-40B4-BE49-F238E27FC236}">
                  <a16:creationId xmlns:a16="http://schemas.microsoft.com/office/drawing/2014/main" id="{570F9305-0443-864E-FEC2-CAD30ECB6C28}"/>
                </a:ext>
              </a:extLst>
            </p:cNvPr>
            <p:cNvCxnSpPr>
              <a:cxnSpLocks/>
              <a:stCxn id="10" idx="6"/>
              <a:endCxn id="13" idx="3"/>
            </p:cNvCxnSpPr>
            <p:nvPr/>
          </p:nvCxnSpPr>
          <p:spPr>
            <a:xfrm flipV="1">
              <a:off x="8362217" y="4244271"/>
              <a:ext cx="670964" cy="2651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1042">
              <a:extLst>
                <a:ext uri="{FF2B5EF4-FFF2-40B4-BE49-F238E27FC236}">
                  <a16:creationId xmlns:a16="http://schemas.microsoft.com/office/drawing/2014/main" id="{FFE904A5-8FE6-8B4C-91F4-62A554BA5674}"/>
                </a:ext>
              </a:extLst>
            </p:cNvPr>
            <p:cNvCxnSpPr>
              <a:cxnSpLocks/>
              <a:stCxn id="10" idx="5"/>
              <a:endCxn id="14" idx="2"/>
            </p:cNvCxnSpPr>
            <p:nvPr/>
          </p:nvCxnSpPr>
          <p:spPr>
            <a:xfrm>
              <a:off x="8300800" y="4652711"/>
              <a:ext cx="670964" cy="2619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1043">
              <a:extLst>
                <a:ext uri="{FF2B5EF4-FFF2-40B4-BE49-F238E27FC236}">
                  <a16:creationId xmlns:a16="http://schemas.microsoft.com/office/drawing/2014/main" id="{9BEA51B3-F227-C4BD-D306-38E3423D3240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>
              <a:off x="9397857" y="2473675"/>
              <a:ext cx="64127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1044">
              <a:extLst>
                <a:ext uri="{FF2B5EF4-FFF2-40B4-BE49-F238E27FC236}">
                  <a16:creationId xmlns:a16="http://schemas.microsoft.com/office/drawing/2014/main" id="{C5CF3C56-A746-D6D2-78C0-80282E926B92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>
              <a:off x="9391146" y="3287339"/>
              <a:ext cx="6479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1045">
              <a:extLst>
                <a:ext uri="{FF2B5EF4-FFF2-40B4-BE49-F238E27FC236}">
                  <a16:creationId xmlns:a16="http://schemas.microsoft.com/office/drawing/2014/main" id="{3CE063D0-C495-825F-B951-193896AF7C08}"/>
                </a:ext>
              </a:extLst>
            </p:cNvPr>
            <p:cNvCxnSpPr>
              <a:cxnSpLocks/>
            </p:cNvCxnSpPr>
            <p:nvPr/>
          </p:nvCxnSpPr>
          <p:spPr>
            <a:xfrm>
              <a:off x="9391146" y="4097010"/>
              <a:ext cx="6479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1046">
              <a:extLst>
                <a:ext uri="{FF2B5EF4-FFF2-40B4-BE49-F238E27FC236}">
                  <a16:creationId xmlns:a16="http://schemas.microsoft.com/office/drawing/2014/main" id="{4333D39F-3E18-EC91-74F7-5164ECE0C46B}"/>
                </a:ext>
              </a:extLst>
            </p:cNvPr>
            <p:cNvCxnSpPr>
              <a:cxnSpLocks/>
            </p:cNvCxnSpPr>
            <p:nvPr/>
          </p:nvCxnSpPr>
          <p:spPr>
            <a:xfrm>
              <a:off x="9391146" y="4914667"/>
              <a:ext cx="6479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1047">
              <a:extLst>
                <a:ext uri="{FF2B5EF4-FFF2-40B4-BE49-F238E27FC236}">
                  <a16:creationId xmlns:a16="http://schemas.microsoft.com/office/drawing/2014/main" id="{592A33A0-7419-667B-B6B2-0513C1E1A56E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10459879" y="4649497"/>
              <a:ext cx="709401" cy="2651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1048">
              <a:extLst>
                <a:ext uri="{FF2B5EF4-FFF2-40B4-BE49-F238E27FC236}">
                  <a16:creationId xmlns:a16="http://schemas.microsoft.com/office/drawing/2014/main" id="{333DDD7E-62DE-0EF6-D82A-E842109725A4}"/>
                </a:ext>
              </a:extLst>
            </p:cNvPr>
            <p:cNvCxnSpPr>
              <a:cxnSpLocks/>
              <a:stCxn id="18" idx="7"/>
              <a:endCxn id="20" idx="3"/>
            </p:cNvCxnSpPr>
            <p:nvPr/>
          </p:nvCxnSpPr>
          <p:spPr>
            <a:xfrm flipV="1">
              <a:off x="10390385" y="3835832"/>
              <a:ext cx="760589" cy="935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1049">
              <a:extLst>
                <a:ext uri="{FF2B5EF4-FFF2-40B4-BE49-F238E27FC236}">
                  <a16:creationId xmlns:a16="http://schemas.microsoft.com/office/drawing/2014/main" id="{4B77E14D-A1D0-EB98-A6ED-B4425BB1689A}"/>
                </a:ext>
              </a:extLst>
            </p:cNvPr>
            <p:cNvCxnSpPr>
              <a:cxnSpLocks/>
              <a:stCxn id="15" idx="6"/>
              <a:endCxn id="19" idx="1"/>
            </p:cNvCxnSpPr>
            <p:nvPr/>
          </p:nvCxnSpPr>
          <p:spPr>
            <a:xfrm>
              <a:off x="10458513" y="2473675"/>
              <a:ext cx="692461" cy="2619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1050">
              <a:extLst>
                <a:ext uri="{FF2B5EF4-FFF2-40B4-BE49-F238E27FC236}">
                  <a16:creationId xmlns:a16="http://schemas.microsoft.com/office/drawing/2014/main" id="{065070D7-EC7F-1B32-2A98-E9F375C735DA}"/>
                </a:ext>
              </a:extLst>
            </p:cNvPr>
            <p:cNvCxnSpPr>
              <a:cxnSpLocks/>
              <a:stCxn id="16" idx="7"/>
              <a:endCxn id="19" idx="2"/>
            </p:cNvCxnSpPr>
            <p:nvPr/>
          </p:nvCxnSpPr>
          <p:spPr>
            <a:xfrm flipV="1">
              <a:off x="10397095" y="2878900"/>
              <a:ext cx="692461" cy="2651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1051">
              <a:extLst>
                <a:ext uri="{FF2B5EF4-FFF2-40B4-BE49-F238E27FC236}">
                  <a16:creationId xmlns:a16="http://schemas.microsoft.com/office/drawing/2014/main" id="{E8AE9D81-1766-9795-C0AF-3328FB6C0882}"/>
                </a:ext>
              </a:extLst>
            </p:cNvPr>
            <p:cNvCxnSpPr>
              <a:cxnSpLocks/>
              <a:stCxn id="17" idx="7"/>
              <a:endCxn id="19" idx="3"/>
            </p:cNvCxnSpPr>
            <p:nvPr/>
          </p:nvCxnSpPr>
          <p:spPr>
            <a:xfrm flipV="1">
              <a:off x="10390385" y="3022168"/>
              <a:ext cx="760589" cy="9355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1052">
              <a:extLst>
                <a:ext uri="{FF2B5EF4-FFF2-40B4-BE49-F238E27FC236}">
                  <a16:creationId xmlns:a16="http://schemas.microsoft.com/office/drawing/2014/main" id="{9D973DB1-665A-EE84-E25F-9B89D19240E5}"/>
                </a:ext>
              </a:extLst>
            </p:cNvPr>
            <p:cNvCxnSpPr>
              <a:cxnSpLocks/>
              <a:stCxn id="12" idx="7"/>
              <a:endCxn id="15" idx="3"/>
            </p:cNvCxnSpPr>
            <p:nvPr/>
          </p:nvCxnSpPr>
          <p:spPr>
            <a:xfrm flipV="1">
              <a:off x="9336439" y="2616944"/>
              <a:ext cx="764108" cy="527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1053">
              <a:extLst>
                <a:ext uri="{FF2B5EF4-FFF2-40B4-BE49-F238E27FC236}">
                  <a16:creationId xmlns:a16="http://schemas.microsoft.com/office/drawing/2014/main" id="{A1A1052B-98E0-5149-116D-4EF407E63129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9336439" y="2616944"/>
              <a:ext cx="764108" cy="527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1054">
              <a:extLst>
                <a:ext uri="{FF2B5EF4-FFF2-40B4-BE49-F238E27FC236}">
                  <a16:creationId xmlns:a16="http://schemas.microsoft.com/office/drawing/2014/main" id="{E762F21D-6237-37FE-96D8-ACAA281509B7}"/>
                </a:ext>
              </a:extLst>
            </p:cNvPr>
            <p:cNvCxnSpPr>
              <a:cxnSpLocks/>
              <a:stCxn id="12" idx="5"/>
              <a:endCxn id="17" idx="1"/>
            </p:cNvCxnSpPr>
            <p:nvPr/>
          </p:nvCxnSpPr>
          <p:spPr>
            <a:xfrm>
              <a:off x="9336439" y="3430607"/>
              <a:ext cx="757398" cy="527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1055">
              <a:extLst>
                <a:ext uri="{FF2B5EF4-FFF2-40B4-BE49-F238E27FC236}">
                  <a16:creationId xmlns:a16="http://schemas.microsoft.com/office/drawing/2014/main" id="{FA2244D0-5D31-9BCA-7DA8-1CC7C01404E8}"/>
                </a:ext>
              </a:extLst>
            </p:cNvPr>
            <p:cNvCxnSpPr>
              <a:cxnSpLocks/>
              <a:stCxn id="13" idx="7"/>
              <a:endCxn id="16" idx="3"/>
            </p:cNvCxnSpPr>
            <p:nvPr/>
          </p:nvCxnSpPr>
          <p:spPr>
            <a:xfrm flipV="1">
              <a:off x="9329729" y="3430607"/>
              <a:ext cx="770819" cy="527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1056">
              <a:extLst>
                <a:ext uri="{FF2B5EF4-FFF2-40B4-BE49-F238E27FC236}">
                  <a16:creationId xmlns:a16="http://schemas.microsoft.com/office/drawing/2014/main" id="{FAE83002-017E-5B9C-5060-668CF1C75E79}"/>
                </a:ext>
              </a:extLst>
            </p:cNvPr>
            <p:cNvCxnSpPr>
              <a:cxnSpLocks/>
              <a:stCxn id="13" idx="5"/>
              <a:endCxn id="18" idx="1"/>
            </p:cNvCxnSpPr>
            <p:nvPr/>
          </p:nvCxnSpPr>
          <p:spPr>
            <a:xfrm>
              <a:off x="9329729" y="4244271"/>
              <a:ext cx="764108" cy="527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1057">
              <a:extLst>
                <a:ext uri="{FF2B5EF4-FFF2-40B4-BE49-F238E27FC236}">
                  <a16:creationId xmlns:a16="http://schemas.microsoft.com/office/drawing/2014/main" id="{46C87AE5-546D-3D75-D81C-DD244A3E842D}"/>
                </a:ext>
              </a:extLst>
            </p:cNvPr>
            <p:cNvCxnSpPr>
              <a:cxnSpLocks/>
              <a:stCxn id="14" idx="7"/>
              <a:endCxn id="17" idx="3"/>
            </p:cNvCxnSpPr>
            <p:nvPr/>
          </p:nvCxnSpPr>
          <p:spPr>
            <a:xfrm flipV="1">
              <a:off x="9329729" y="4244271"/>
              <a:ext cx="764108" cy="5271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1058">
              <a:extLst>
                <a:ext uri="{FF2B5EF4-FFF2-40B4-BE49-F238E27FC236}">
                  <a16:creationId xmlns:a16="http://schemas.microsoft.com/office/drawing/2014/main" id="{1D1D9F56-864B-1865-D374-EF569D274E70}"/>
                </a:ext>
              </a:extLst>
            </p:cNvPr>
            <p:cNvCxnSpPr>
              <a:cxnSpLocks/>
              <a:stCxn id="16" idx="6"/>
              <a:endCxn id="20" idx="1"/>
            </p:cNvCxnSpPr>
            <p:nvPr/>
          </p:nvCxnSpPr>
          <p:spPr>
            <a:xfrm>
              <a:off x="10458513" y="3287339"/>
              <a:ext cx="692461" cy="2619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1059">
              <a:extLst>
                <a:ext uri="{FF2B5EF4-FFF2-40B4-BE49-F238E27FC236}">
                  <a16:creationId xmlns:a16="http://schemas.microsoft.com/office/drawing/2014/main" id="{F3732202-7D92-5973-D2C9-71AAB2EBB8A0}"/>
                </a:ext>
              </a:extLst>
            </p:cNvPr>
            <p:cNvCxnSpPr>
              <a:cxnSpLocks/>
              <a:stCxn id="17" idx="6"/>
              <a:endCxn id="20" idx="3"/>
            </p:cNvCxnSpPr>
            <p:nvPr/>
          </p:nvCxnSpPr>
          <p:spPr>
            <a:xfrm flipV="1">
              <a:off x="10451802" y="3835832"/>
              <a:ext cx="699172" cy="2651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1060">
              <a:extLst>
                <a:ext uri="{FF2B5EF4-FFF2-40B4-BE49-F238E27FC236}">
                  <a16:creationId xmlns:a16="http://schemas.microsoft.com/office/drawing/2014/main" id="{AF64DE03-BD2E-7EB8-82A6-22D7DF8B7F46}"/>
                </a:ext>
              </a:extLst>
            </p:cNvPr>
            <p:cNvCxnSpPr>
              <a:cxnSpLocks/>
              <a:stCxn id="17" idx="5"/>
              <a:endCxn id="21" idx="2"/>
            </p:cNvCxnSpPr>
            <p:nvPr/>
          </p:nvCxnSpPr>
          <p:spPr>
            <a:xfrm>
              <a:off x="10390385" y="4244271"/>
              <a:ext cx="717478" cy="2619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1061">
              <a:extLst>
                <a:ext uri="{FF2B5EF4-FFF2-40B4-BE49-F238E27FC236}">
                  <a16:creationId xmlns:a16="http://schemas.microsoft.com/office/drawing/2014/main" id="{2CB1B1B4-1D98-0024-F432-ABBD16B5CBC5}"/>
                </a:ext>
              </a:extLst>
            </p:cNvPr>
            <p:cNvCxnSpPr>
              <a:cxnSpLocks/>
              <a:stCxn id="15" idx="5"/>
              <a:endCxn id="20" idx="1"/>
            </p:cNvCxnSpPr>
            <p:nvPr/>
          </p:nvCxnSpPr>
          <p:spPr>
            <a:xfrm>
              <a:off x="10397095" y="2616944"/>
              <a:ext cx="753879" cy="932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1062">
              <a:extLst>
                <a:ext uri="{FF2B5EF4-FFF2-40B4-BE49-F238E27FC236}">
                  <a16:creationId xmlns:a16="http://schemas.microsoft.com/office/drawing/2014/main" id="{18D844C0-D1BA-FEA6-637B-E1BE2F85B84A}"/>
                </a:ext>
              </a:extLst>
            </p:cNvPr>
            <p:cNvCxnSpPr>
              <a:cxnSpLocks/>
              <a:stCxn id="16" idx="5"/>
              <a:endCxn id="21" idx="1"/>
            </p:cNvCxnSpPr>
            <p:nvPr/>
          </p:nvCxnSpPr>
          <p:spPr>
            <a:xfrm>
              <a:off x="10397095" y="3430607"/>
              <a:ext cx="772185" cy="93235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矩形: 圆角 374">
              <a:extLst>
                <a:ext uri="{FF2B5EF4-FFF2-40B4-BE49-F238E27FC236}">
                  <a16:creationId xmlns:a16="http://schemas.microsoft.com/office/drawing/2014/main" id="{C17A1569-927F-3C8D-7A83-F34A426133BC}"/>
                </a:ext>
              </a:extLst>
            </p:cNvPr>
            <p:cNvSpPr/>
            <p:nvPr/>
          </p:nvSpPr>
          <p:spPr>
            <a:xfrm>
              <a:off x="7665102" y="2506691"/>
              <a:ext cx="979809" cy="3180638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: 圆角 1065">
              <a:extLst>
                <a:ext uri="{FF2B5EF4-FFF2-40B4-BE49-F238E27FC236}">
                  <a16:creationId xmlns:a16="http://schemas.microsoft.com/office/drawing/2014/main" id="{983E3B73-6461-FC39-F5D3-D5F0098F2B0F}"/>
                </a:ext>
              </a:extLst>
            </p:cNvPr>
            <p:cNvSpPr/>
            <p:nvPr/>
          </p:nvSpPr>
          <p:spPr>
            <a:xfrm>
              <a:off x="8730152" y="3776488"/>
              <a:ext cx="911682" cy="22505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CAD95D28-325D-D7F0-4C34-990BB7BF3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62819" y="4825778"/>
              <a:ext cx="791919" cy="783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矩形: 圆角 1070">
              <a:extLst>
                <a:ext uri="{FF2B5EF4-FFF2-40B4-BE49-F238E27FC236}">
                  <a16:creationId xmlns:a16="http://schemas.microsoft.com/office/drawing/2014/main" id="{47A61A28-3033-C2F7-0572-8820A49A648E}"/>
                </a:ext>
              </a:extLst>
            </p:cNvPr>
            <p:cNvSpPr/>
            <p:nvPr/>
          </p:nvSpPr>
          <p:spPr>
            <a:xfrm>
              <a:off x="8733724" y="1432069"/>
              <a:ext cx="911682" cy="22505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矩形: 圆角 1072">
              <a:extLst>
                <a:ext uri="{FF2B5EF4-FFF2-40B4-BE49-F238E27FC236}">
                  <a16:creationId xmlns:a16="http://schemas.microsoft.com/office/drawing/2014/main" id="{0B2A2115-42DA-CF92-F446-15FFFBF668DB}"/>
                </a:ext>
              </a:extLst>
            </p:cNvPr>
            <p:cNvSpPr/>
            <p:nvPr/>
          </p:nvSpPr>
          <p:spPr>
            <a:xfrm>
              <a:off x="9791568" y="1432070"/>
              <a:ext cx="911682" cy="226049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矩形: 圆角 1074">
              <a:extLst>
                <a:ext uri="{FF2B5EF4-FFF2-40B4-BE49-F238E27FC236}">
                  <a16:creationId xmlns:a16="http://schemas.microsoft.com/office/drawing/2014/main" id="{F27FE968-5EB6-1F59-97DF-AB0C36FE1AEC}"/>
                </a:ext>
              </a:extLst>
            </p:cNvPr>
            <p:cNvSpPr/>
            <p:nvPr/>
          </p:nvSpPr>
          <p:spPr>
            <a:xfrm>
              <a:off x="10830938" y="2473675"/>
              <a:ext cx="979809" cy="3180638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0066A902-B8AE-5145-C4FC-13467A3B4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28656" y="4792763"/>
              <a:ext cx="791919" cy="783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9" name="直接箭头连接符 1077">
              <a:extLst>
                <a:ext uri="{FF2B5EF4-FFF2-40B4-BE49-F238E27FC236}">
                  <a16:creationId xmlns:a16="http://schemas.microsoft.com/office/drawing/2014/main" id="{86355427-5373-848A-FD2E-10770A42C4AA}"/>
                </a:ext>
              </a:extLst>
            </p:cNvPr>
            <p:cNvCxnSpPr>
              <a:cxnSpLocks/>
            </p:cNvCxnSpPr>
            <p:nvPr/>
          </p:nvCxnSpPr>
          <p:spPr>
            <a:xfrm>
              <a:off x="7067869" y="3752525"/>
              <a:ext cx="542221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D645E14B-A89F-F8A0-7729-AFA056561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54559" y="5181955"/>
              <a:ext cx="786798" cy="77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矩形: 圆角 1084">
              <a:extLst>
                <a:ext uri="{FF2B5EF4-FFF2-40B4-BE49-F238E27FC236}">
                  <a16:creationId xmlns:a16="http://schemas.microsoft.com/office/drawing/2014/main" id="{90C5CE64-016D-59F0-0AC5-8F38528F31D3}"/>
                </a:ext>
              </a:extLst>
            </p:cNvPr>
            <p:cNvSpPr/>
            <p:nvPr/>
          </p:nvSpPr>
          <p:spPr>
            <a:xfrm>
              <a:off x="9789947" y="3773242"/>
              <a:ext cx="911682" cy="225050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757962"/>
            <a:ext cx="1142581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1: Overview</a:t>
            </a:r>
            <a:endParaRPr lang="en-US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6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E3C6DD2-20C0-DAC9-A8FC-7EB361C8EF72}"/>
              </a:ext>
            </a:extLst>
          </p:cNvPr>
          <p:cNvCxnSpPr>
            <a:cxnSpLocks/>
          </p:cNvCxnSpPr>
          <p:nvPr/>
        </p:nvCxnSpPr>
        <p:spPr>
          <a:xfrm>
            <a:off x="6615284" y="1637218"/>
            <a:ext cx="0" cy="45468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244856" y="106690"/>
            <a:ext cx="9429226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ptos" panose="020B0004020202020204" pitchFamily="34" charset="0"/>
              </a:rPr>
              <a:t>Two Model Parallel Methods:</a:t>
            </a:r>
            <a:endParaRPr lang="en-US" sz="4000" dirty="0">
              <a:latin typeface="Aptos" panose="020B0004020202020204" pitchFamily="34" charset="0"/>
            </a:endParaRPr>
          </a:p>
        </p:txBody>
      </p:sp>
      <p:grpSp>
        <p:nvGrpSpPr>
          <p:cNvPr id="1292" name="Group 1291">
            <a:extLst>
              <a:ext uri="{FF2B5EF4-FFF2-40B4-BE49-F238E27FC236}">
                <a16:creationId xmlns:a16="http://schemas.microsoft.com/office/drawing/2014/main" id="{B1B38ED5-4830-0BD6-9270-8FFB6A667A6A}"/>
              </a:ext>
            </a:extLst>
          </p:cNvPr>
          <p:cNvGrpSpPr/>
          <p:nvPr/>
        </p:nvGrpSpPr>
        <p:grpSpPr>
          <a:xfrm>
            <a:off x="6553183" y="1521905"/>
            <a:ext cx="5404519" cy="4504495"/>
            <a:chOff x="174846" y="1305744"/>
            <a:chExt cx="5404519" cy="4504495"/>
          </a:xfrm>
        </p:grpSpPr>
        <p:sp>
          <p:nvSpPr>
            <p:cNvPr id="1599" name="Title 1">
              <a:extLst>
                <a:ext uri="{FF2B5EF4-FFF2-40B4-BE49-F238E27FC236}">
                  <a16:creationId xmlns:a16="http://schemas.microsoft.com/office/drawing/2014/main" id="{0B07846D-1D6D-A481-4203-0C12377537F6}"/>
                </a:ext>
              </a:extLst>
            </p:cNvPr>
            <p:cNvSpPr txBox="1">
              <a:spLocks/>
            </p:cNvSpPr>
            <p:nvPr/>
          </p:nvSpPr>
          <p:spPr>
            <a:xfrm>
              <a:off x="174846" y="1305744"/>
              <a:ext cx="5404519" cy="9328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dirty="0">
                  <a:latin typeface="Aptos" panose="020B0004020202020204" pitchFamily="34" charset="0"/>
                </a:rPr>
                <a:t>Pipeline Parallel</a:t>
              </a:r>
              <a:endParaRPr lang="en-US" sz="3600" dirty="0">
                <a:latin typeface="Aptos" panose="020B0004020202020204" pitchFamily="34" charset="0"/>
              </a:endParaRP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61BCDA5-90BF-464B-C5C8-F57A9730C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94456" y="5101992"/>
              <a:ext cx="661981" cy="65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椭圆 378">
              <a:extLst>
                <a:ext uri="{FF2B5EF4-FFF2-40B4-BE49-F238E27FC236}">
                  <a16:creationId xmlns:a16="http://schemas.microsoft.com/office/drawing/2014/main" id="{8F43203D-D5DB-FBD6-6108-5557BB449FF9}"/>
                </a:ext>
              </a:extLst>
            </p:cNvPr>
            <p:cNvSpPr/>
            <p:nvPr/>
          </p:nvSpPr>
          <p:spPr>
            <a:xfrm>
              <a:off x="1162274" y="2993795"/>
              <a:ext cx="352852" cy="340940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79">
              <a:extLst>
                <a:ext uri="{FF2B5EF4-FFF2-40B4-BE49-F238E27FC236}">
                  <a16:creationId xmlns:a16="http://schemas.microsoft.com/office/drawing/2014/main" id="{54AE0441-FFA4-8BA8-F4D2-01F7C428E516}"/>
                </a:ext>
              </a:extLst>
            </p:cNvPr>
            <p:cNvSpPr/>
            <p:nvPr/>
          </p:nvSpPr>
          <p:spPr>
            <a:xfrm>
              <a:off x="1162274" y="3678380"/>
              <a:ext cx="352852" cy="340940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380">
              <a:extLst>
                <a:ext uri="{FF2B5EF4-FFF2-40B4-BE49-F238E27FC236}">
                  <a16:creationId xmlns:a16="http://schemas.microsoft.com/office/drawing/2014/main" id="{1D390F7D-045A-611C-AA53-811F46E1C1EF}"/>
                </a:ext>
              </a:extLst>
            </p:cNvPr>
            <p:cNvSpPr/>
            <p:nvPr/>
          </p:nvSpPr>
          <p:spPr>
            <a:xfrm>
              <a:off x="1177676" y="4362966"/>
              <a:ext cx="352852" cy="340940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381">
              <a:extLst>
                <a:ext uri="{FF2B5EF4-FFF2-40B4-BE49-F238E27FC236}">
                  <a16:creationId xmlns:a16="http://schemas.microsoft.com/office/drawing/2014/main" id="{62C6CF1D-FF56-9C7E-AA4A-67B5EB0D3B65}"/>
                </a:ext>
              </a:extLst>
            </p:cNvPr>
            <p:cNvSpPr/>
            <p:nvPr/>
          </p:nvSpPr>
          <p:spPr>
            <a:xfrm>
              <a:off x="2049022" y="2650151"/>
              <a:ext cx="352852" cy="340940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382">
              <a:extLst>
                <a:ext uri="{FF2B5EF4-FFF2-40B4-BE49-F238E27FC236}">
                  <a16:creationId xmlns:a16="http://schemas.microsoft.com/office/drawing/2014/main" id="{170A4B4F-7423-0823-557D-4520A75008EB}"/>
                </a:ext>
              </a:extLst>
            </p:cNvPr>
            <p:cNvSpPr/>
            <p:nvPr/>
          </p:nvSpPr>
          <p:spPr>
            <a:xfrm>
              <a:off x="2049022" y="3334735"/>
              <a:ext cx="352852" cy="340940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14" name="椭圆 1023">
              <a:extLst>
                <a:ext uri="{FF2B5EF4-FFF2-40B4-BE49-F238E27FC236}">
                  <a16:creationId xmlns:a16="http://schemas.microsoft.com/office/drawing/2014/main" id="{D2654D44-10BC-7CE8-33E4-A51B77D6FBFF}"/>
                </a:ext>
              </a:extLst>
            </p:cNvPr>
            <p:cNvSpPr/>
            <p:nvPr/>
          </p:nvSpPr>
          <p:spPr>
            <a:xfrm>
              <a:off x="2043376" y="4019320"/>
              <a:ext cx="352852" cy="340940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024">
              <a:extLst>
                <a:ext uri="{FF2B5EF4-FFF2-40B4-BE49-F238E27FC236}">
                  <a16:creationId xmlns:a16="http://schemas.microsoft.com/office/drawing/2014/main" id="{DEA17EFD-0F6B-BD44-B32A-6AFA53AC6E2E}"/>
                </a:ext>
              </a:extLst>
            </p:cNvPr>
            <p:cNvSpPr/>
            <p:nvPr/>
          </p:nvSpPr>
          <p:spPr>
            <a:xfrm>
              <a:off x="2043376" y="4703904"/>
              <a:ext cx="352852" cy="340940"/>
            </a:xfrm>
            <a:prstGeom prst="ellipse">
              <a:avLst/>
            </a:prstGeom>
            <a:solidFill>
              <a:srgbClr val="C8EFFE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026">
              <a:extLst>
                <a:ext uri="{FF2B5EF4-FFF2-40B4-BE49-F238E27FC236}">
                  <a16:creationId xmlns:a16="http://schemas.microsoft.com/office/drawing/2014/main" id="{46EE9DAC-B317-9B70-5E32-BE193DBF1BB6}"/>
                </a:ext>
              </a:extLst>
            </p:cNvPr>
            <p:cNvSpPr/>
            <p:nvPr/>
          </p:nvSpPr>
          <p:spPr>
            <a:xfrm>
              <a:off x="2941416" y="2650151"/>
              <a:ext cx="352852" cy="340940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027">
              <a:extLst>
                <a:ext uri="{FF2B5EF4-FFF2-40B4-BE49-F238E27FC236}">
                  <a16:creationId xmlns:a16="http://schemas.microsoft.com/office/drawing/2014/main" id="{5B1DED34-A9D6-64C6-7D41-A3FF625BE731}"/>
                </a:ext>
              </a:extLst>
            </p:cNvPr>
            <p:cNvSpPr/>
            <p:nvPr/>
          </p:nvSpPr>
          <p:spPr>
            <a:xfrm>
              <a:off x="2941416" y="3334735"/>
              <a:ext cx="352852" cy="340940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028">
              <a:extLst>
                <a:ext uri="{FF2B5EF4-FFF2-40B4-BE49-F238E27FC236}">
                  <a16:creationId xmlns:a16="http://schemas.microsoft.com/office/drawing/2014/main" id="{5FBE426B-1A3C-6E3F-F618-DF29873039DA}"/>
                </a:ext>
              </a:extLst>
            </p:cNvPr>
            <p:cNvSpPr/>
            <p:nvPr/>
          </p:nvSpPr>
          <p:spPr>
            <a:xfrm>
              <a:off x="2935771" y="4019320"/>
              <a:ext cx="352852" cy="340940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029">
              <a:extLst>
                <a:ext uri="{FF2B5EF4-FFF2-40B4-BE49-F238E27FC236}">
                  <a16:creationId xmlns:a16="http://schemas.microsoft.com/office/drawing/2014/main" id="{C9E2EC0A-0AEB-D2CA-371A-5334BC90D26A}"/>
                </a:ext>
              </a:extLst>
            </p:cNvPr>
            <p:cNvSpPr/>
            <p:nvPr/>
          </p:nvSpPr>
          <p:spPr>
            <a:xfrm>
              <a:off x="2935771" y="4703904"/>
              <a:ext cx="352852" cy="340940"/>
            </a:xfrm>
            <a:prstGeom prst="ellipse">
              <a:avLst/>
            </a:prstGeom>
            <a:solidFill>
              <a:srgbClr val="FFD15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030">
              <a:extLst>
                <a:ext uri="{FF2B5EF4-FFF2-40B4-BE49-F238E27FC236}">
                  <a16:creationId xmlns:a16="http://schemas.microsoft.com/office/drawing/2014/main" id="{CB7F2E6F-25B1-4581-4015-B07A7F1B2FDB}"/>
                </a:ext>
              </a:extLst>
            </p:cNvPr>
            <p:cNvSpPr/>
            <p:nvPr/>
          </p:nvSpPr>
          <p:spPr>
            <a:xfrm>
              <a:off x="3825204" y="2991091"/>
              <a:ext cx="352852" cy="340940"/>
            </a:xfrm>
            <a:prstGeom prst="ellipse">
              <a:avLst/>
            </a:prstGeom>
            <a:solidFill>
              <a:srgbClr val="6FD7A3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1031">
              <a:extLst>
                <a:ext uri="{FF2B5EF4-FFF2-40B4-BE49-F238E27FC236}">
                  <a16:creationId xmlns:a16="http://schemas.microsoft.com/office/drawing/2014/main" id="{986D8F3D-B637-1E4C-6953-5A6D8E1FF5AF}"/>
                </a:ext>
              </a:extLst>
            </p:cNvPr>
            <p:cNvSpPr/>
            <p:nvPr/>
          </p:nvSpPr>
          <p:spPr>
            <a:xfrm>
              <a:off x="3825204" y="3675675"/>
              <a:ext cx="352852" cy="340940"/>
            </a:xfrm>
            <a:prstGeom prst="ellipse">
              <a:avLst/>
            </a:prstGeom>
            <a:solidFill>
              <a:srgbClr val="6FD7A3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1032">
              <a:extLst>
                <a:ext uri="{FF2B5EF4-FFF2-40B4-BE49-F238E27FC236}">
                  <a16:creationId xmlns:a16="http://schemas.microsoft.com/office/drawing/2014/main" id="{AB7F7211-1CA6-BBF3-28F4-35CDD5AE6A74}"/>
                </a:ext>
              </a:extLst>
            </p:cNvPr>
            <p:cNvSpPr/>
            <p:nvPr/>
          </p:nvSpPr>
          <p:spPr>
            <a:xfrm>
              <a:off x="3840605" y="4360261"/>
              <a:ext cx="352852" cy="340940"/>
            </a:xfrm>
            <a:prstGeom prst="ellipse">
              <a:avLst/>
            </a:prstGeom>
            <a:solidFill>
              <a:srgbClr val="6FD7A3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连接符 1033">
              <a:extLst>
                <a:ext uri="{FF2B5EF4-FFF2-40B4-BE49-F238E27FC236}">
                  <a16:creationId xmlns:a16="http://schemas.microsoft.com/office/drawing/2014/main" id="{4347520E-E3BA-1CDF-3803-1600FB92E8CB}"/>
                </a:ext>
              </a:extLst>
            </p:cNvPr>
            <p:cNvCxnSpPr>
              <a:cxnSpLocks/>
              <a:stCxn id="9" idx="7"/>
              <a:endCxn id="12" idx="2"/>
            </p:cNvCxnSpPr>
            <p:nvPr/>
          </p:nvCxnSpPr>
          <p:spPr>
            <a:xfrm flipV="1">
              <a:off x="1463452" y="2820620"/>
              <a:ext cx="585570" cy="2231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1034">
              <a:extLst>
                <a:ext uri="{FF2B5EF4-FFF2-40B4-BE49-F238E27FC236}">
                  <a16:creationId xmlns:a16="http://schemas.microsoft.com/office/drawing/2014/main" id="{41B15D46-D681-A05C-5CA7-DAE75E0901B2}"/>
                </a:ext>
              </a:extLst>
            </p:cNvPr>
            <p:cNvCxnSpPr>
              <a:cxnSpLocks/>
              <a:stCxn id="9" idx="6"/>
              <a:endCxn id="13" idx="1"/>
            </p:cNvCxnSpPr>
            <p:nvPr/>
          </p:nvCxnSpPr>
          <p:spPr>
            <a:xfrm>
              <a:off x="1515126" y="3164265"/>
              <a:ext cx="585570" cy="2203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1035">
              <a:extLst>
                <a:ext uri="{FF2B5EF4-FFF2-40B4-BE49-F238E27FC236}">
                  <a16:creationId xmlns:a16="http://schemas.microsoft.com/office/drawing/2014/main" id="{DA852A22-0F79-8ED2-A9DE-41F74339C380}"/>
                </a:ext>
              </a:extLst>
            </p:cNvPr>
            <p:cNvCxnSpPr>
              <a:cxnSpLocks/>
              <a:stCxn id="9" idx="5"/>
              <a:endCxn id="14" idx="1"/>
            </p:cNvCxnSpPr>
            <p:nvPr/>
          </p:nvCxnSpPr>
          <p:spPr>
            <a:xfrm>
              <a:off x="1463452" y="3284806"/>
              <a:ext cx="631599" cy="7844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1036">
              <a:extLst>
                <a:ext uri="{FF2B5EF4-FFF2-40B4-BE49-F238E27FC236}">
                  <a16:creationId xmlns:a16="http://schemas.microsoft.com/office/drawing/2014/main" id="{A60B1E9B-D95F-6A54-531A-492C206B42C0}"/>
                </a:ext>
              </a:extLst>
            </p:cNvPr>
            <p:cNvCxnSpPr>
              <a:cxnSpLocks/>
              <a:stCxn id="10" idx="7"/>
              <a:endCxn id="12" idx="3"/>
            </p:cNvCxnSpPr>
            <p:nvPr/>
          </p:nvCxnSpPr>
          <p:spPr>
            <a:xfrm flipV="1">
              <a:off x="1463452" y="2941161"/>
              <a:ext cx="637245" cy="7871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1037">
              <a:extLst>
                <a:ext uri="{FF2B5EF4-FFF2-40B4-BE49-F238E27FC236}">
                  <a16:creationId xmlns:a16="http://schemas.microsoft.com/office/drawing/2014/main" id="{2001EFEF-FD17-96AC-2775-707341951312}"/>
                </a:ext>
              </a:extLst>
            </p:cNvPr>
            <p:cNvCxnSpPr>
              <a:cxnSpLocks/>
              <a:stCxn id="10" idx="7"/>
              <a:endCxn id="13" idx="2"/>
            </p:cNvCxnSpPr>
            <p:nvPr/>
          </p:nvCxnSpPr>
          <p:spPr>
            <a:xfrm flipV="1">
              <a:off x="1463452" y="3505205"/>
              <a:ext cx="585570" cy="2231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1038">
              <a:extLst>
                <a:ext uri="{FF2B5EF4-FFF2-40B4-BE49-F238E27FC236}">
                  <a16:creationId xmlns:a16="http://schemas.microsoft.com/office/drawing/2014/main" id="{75831701-46CA-84E3-09F0-0369C5B0D4D0}"/>
                </a:ext>
              </a:extLst>
            </p:cNvPr>
            <p:cNvCxnSpPr>
              <a:cxnSpLocks/>
              <a:stCxn id="10" idx="5"/>
              <a:endCxn id="14" idx="2"/>
            </p:cNvCxnSpPr>
            <p:nvPr/>
          </p:nvCxnSpPr>
          <p:spPr>
            <a:xfrm>
              <a:off x="1463452" y="3969390"/>
              <a:ext cx="579925" cy="2203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1039">
              <a:extLst>
                <a:ext uri="{FF2B5EF4-FFF2-40B4-BE49-F238E27FC236}">
                  <a16:creationId xmlns:a16="http://schemas.microsoft.com/office/drawing/2014/main" id="{2C49CB8A-9EA7-87E0-B04D-E6F9CDF6CF0F}"/>
                </a:ext>
              </a:extLst>
            </p:cNvPr>
            <p:cNvCxnSpPr>
              <a:cxnSpLocks/>
              <a:stCxn id="10" idx="5"/>
              <a:endCxn id="15" idx="1"/>
            </p:cNvCxnSpPr>
            <p:nvPr/>
          </p:nvCxnSpPr>
          <p:spPr>
            <a:xfrm>
              <a:off x="1463452" y="3969390"/>
              <a:ext cx="631599" cy="7844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1040">
              <a:extLst>
                <a:ext uri="{FF2B5EF4-FFF2-40B4-BE49-F238E27FC236}">
                  <a16:creationId xmlns:a16="http://schemas.microsoft.com/office/drawing/2014/main" id="{D517D91B-559F-BC4A-2B56-B91C0F81B9BC}"/>
                </a:ext>
              </a:extLst>
            </p:cNvPr>
            <p:cNvCxnSpPr>
              <a:cxnSpLocks/>
              <a:stCxn id="11" idx="7"/>
              <a:endCxn id="13" idx="3"/>
            </p:cNvCxnSpPr>
            <p:nvPr/>
          </p:nvCxnSpPr>
          <p:spPr>
            <a:xfrm flipV="1">
              <a:off x="1478854" y="3625745"/>
              <a:ext cx="621843" cy="7871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1041">
              <a:extLst>
                <a:ext uri="{FF2B5EF4-FFF2-40B4-BE49-F238E27FC236}">
                  <a16:creationId xmlns:a16="http://schemas.microsoft.com/office/drawing/2014/main" id="{FBE165E7-A093-E444-A88D-920003957138}"/>
                </a:ext>
              </a:extLst>
            </p:cNvPr>
            <p:cNvCxnSpPr>
              <a:cxnSpLocks/>
              <a:stCxn id="11" idx="6"/>
              <a:endCxn id="14" idx="3"/>
            </p:cNvCxnSpPr>
            <p:nvPr/>
          </p:nvCxnSpPr>
          <p:spPr>
            <a:xfrm flipV="1">
              <a:off x="1530527" y="4310330"/>
              <a:ext cx="564523" cy="2231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1042">
              <a:extLst>
                <a:ext uri="{FF2B5EF4-FFF2-40B4-BE49-F238E27FC236}">
                  <a16:creationId xmlns:a16="http://schemas.microsoft.com/office/drawing/2014/main" id="{877CEBCF-87B5-2D47-064B-D80CECF490D5}"/>
                </a:ext>
              </a:extLst>
            </p:cNvPr>
            <p:cNvCxnSpPr>
              <a:cxnSpLocks/>
              <a:stCxn id="11" idx="5"/>
              <a:endCxn id="15" idx="2"/>
            </p:cNvCxnSpPr>
            <p:nvPr/>
          </p:nvCxnSpPr>
          <p:spPr>
            <a:xfrm>
              <a:off x="1478854" y="4653976"/>
              <a:ext cx="564523" cy="2203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1043">
              <a:extLst>
                <a:ext uri="{FF2B5EF4-FFF2-40B4-BE49-F238E27FC236}">
                  <a16:creationId xmlns:a16="http://schemas.microsoft.com/office/drawing/2014/main" id="{6650D1DE-2273-4A05-4312-367D64F7E242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>
              <a:off x="2401874" y="2820620"/>
              <a:ext cx="5395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1044">
              <a:extLst>
                <a:ext uri="{FF2B5EF4-FFF2-40B4-BE49-F238E27FC236}">
                  <a16:creationId xmlns:a16="http://schemas.microsoft.com/office/drawing/2014/main" id="{ACB1ABF7-9C33-659B-EA38-31203C14F290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>
              <a:off x="2396228" y="3505205"/>
              <a:ext cx="5451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1045">
              <a:extLst>
                <a:ext uri="{FF2B5EF4-FFF2-40B4-BE49-F238E27FC236}">
                  <a16:creationId xmlns:a16="http://schemas.microsoft.com/office/drawing/2014/main" id="{C55E5433-5F96-1D5A-659E-538B44B7A1CD}"/>
                </a:ext>
              </a:extLst>
            </p:cNvPr>
            <p:cNvCxnSpPr>
              <a:cxnSpLocks/>
            </p:cNvCxnSpPr>
            <p:nvPr/>
          </p:nvCxnSpPr>
          <p:spPr>
            <a:xfrm>
              <a:off x="2396228" y="4186431"/>
              <a:ext cx="5451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1046">
              <a:extLst>
                <a:ext uri="{FF2B5EF4-FFF2-40B4-BE49-F238E27FC236}">
                  <a16:creationId xmlns:a16="http://schemas.microsoft.com/office/drawing/2014/main" id="{9A12A48C-1FD6-4525-98B1-E6A8B9F81518}"/>
                </a:ext>
              </a:extLst>
            </p:cNvPr>
            <p:cNvCxnSpPr>
              <a:cxnSpLocks/>
            </p:cNvCxnSpPr>
            <p:nvPr/>
          </p:nvCxnSpPr>
          <p:spPr>
            <a:xfrm>
              <a:off x="2396228" y="4874375"/>
              <a:ext cx="54518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1047">
              <a:extLst>
                <a:ext uri="{FF2B5EF4-FFF2-40B4-BE49-F238E27FC236}">
                  <a16:creationId xmlns:a16="http://schemas.microsoft.com/office/drawing/2014/main" id="{463A0719-9C8D-8A43-4588-CCCE21F51FD4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flipV="1">
              <a:off x="3295418" y="4651271"/>
              <a:ext cx="596862" cy="2231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1048">
              <a:extLst>
                <a:ext uri="{FF2B5EF4-FFF2-40B4-BE49-F238E27FC236}">
                  <a16:creationId xmlns:a16="http://schemas.microsoft.com/office/drawing/2014/main" id="{BBDC0A9B-3026-DF59-8621-33DD2E24E773}"/>
                </a:ext>
              </a:extLst>
            </p:cNvPr>
            <p:cNvCxnSpPr>
              <a:cxnSpLocks/>
              <a:stCxn id="19" idx="7"/>
              <a:endCxn id="21" idx="3"/>
            </p:cNvCxnSpPr>
            <p:nvPr/>
          </p:nvCxnSpPr>
          <p:spPr>
            <a:xfrm flipV="1">
              <a:off x="3236948" y="3966686"/>
              <a:ext cx="639930" cy="7871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1049">
              <a:extLst>
                <a:ext uri="{FF2B5EF4-FFF2-40B4-BE49-F238E27FC236}">
                  <a16:creationId xmlns:a16="http://schemas.microsoft.com/office/drawing/2014/main" id="{8C75057A-3FF7-762B-6BF0-1D3D18483008}"/>
                </a:ext>
              </a:extLst>
            </p:cNvPr>
            <p:cNvCxnSpPr>
              <a:cxnSpLocks/>
              <a:stCxn id="16" idx="6"/>
              <a:endCxn id="20" idx="1"/>
            </p:cNvCxnSpPr>
            <p:nvPr/>
          </p:nvCxnSpPr>
          <p:spPr>
            <a:xfrm>
              <a:off x="3294268" y="2820620"/>
              <a:ext cx="582609" cy="2203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1050">
              <a:extLst>
                <a:ext uri="{FF2B5EF4-FFF2-40B4-BE49-F238E27FC236}">
                  <a16:creationId xmlns:a16="http://schemas.microsoft.com/office/drawing/2014/main" id="{A5486F42-18EC-571A-79BC-70110D7F4B22}"/>
                </a:ext>
              </a:extLst>
            </p:cNvPr>
            <p:cNvCxnSpPr>
              <a:cxnSpLocks/>
              <a:stCxn id="17" idx="7"/>
              <a:endCxn id="20" idx="2"/>
            </p:cNvCxnSpPr>
            <p:nvPr/>
          </p:nvCxnSpPr>
          <p:spPr>
            <a:xfrm flipV="1">
              <a:off x="3242594" y="3161561"/>
              <a:ext cx="582609" cy="2231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1051">
              <a:extLst>
                <a:ext uri="{FF2B5EF4-FFF2-40B4-BE49-F238E27FC236}">
                  <a16:creationId xmlns:a16="http://schemas.microsoft.com/office/drawing/2014/main" id="{73175281-5006-69B2-B5DA-5E190652EE03}"/>
                </a:ext>
              </a:extLst>
            </p:cNvPr>
            <p:cNvCxnSpPr>
              <a:cxnSpLocks/>
              <a:stCxn id="18" idx="7"/>
              <a:endCxn id="20" idx="3"/>
            </p:cNvCxnSpPr>
            <p:nvPr/>
          </p:nvCxnSpPr>
          <p:spPr>
            <a:xfrm flipV="1">
              <a:off x="3236948" y="3282101"/>
              <a:ext cx="639930" cy="7871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1052">
              <a:extLst>
                <a:ext uri="{FF2B5EF4-FFF2-40B4-BE49-F238E27FC236}">
                  <a16:creationId xmlns:a16="http://schemas.microsoft.com/office/drawing/2014/main" id="{5974371A-08A1-D5D9-2FC9-85D28E754326}"/>
                </a:ext>
              </a:extLst>
            </p:cNvPr>
            <p:cNvCxnSpPr>
              <a:cxnSpLocks/>
              <a:stCxn id="13" idx="7"/>
              <a:endCxn id="16" idx="3"/>
            </p:cNvCxnSpPr>
            <p:nvPr/>
          </p:nvCxnSpPr>
          <p:spPr>
            <a:xfrm flipV="1">
              <a:off x="2350200" y="2941161"/>
              <a:ext cx="642890" cy="443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1053">
              <a:extLst>
                <a:ext uri="{FF2B5EF4-FFF2-40B4-BE49-F238E27FC236}">
                  <a16:creationId xmlns:a16="http://schemas.microsoft.com/office/drawing/2014/main" id="{44CBB3CF-116A-C200-7C94-768ED35EC220}"/>
                </a:ext>
              </a:extLst>
            </p:cNvPr>
            <p:cNvCxnSpPr>
              <a:cxnSpLocks/>
              <a:stCxn id="12" idx="5"/>
              <a:endCxn id="17" idx="1"/>
            </p:cNvCxnSpPr>
            <p:nvPr/>
          </p:nvCxnSpPr>
          <p:spPr>
            <a:xfrm>
              <a:off x="2350200" y="2941161"/>
              <a:ext cx="642890" cy="443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1054">
              <a:extLst>
                <a:ext uri="{FF2B5EF4-FFF2-40B4-BE49-F238E27FC236}">
                  <a16:creationId xmlns:a16="http://schemas.microsoft.com/office/drawing/2014/main" id="{820030A5-A84E-05B1-1C0A-423D8A60E1BF}"/>
                </a:ext>
              </a:extLst>
            </p:cNvPr>
            <p:cNvCxnSpPr>
              <a:cxnSpLocks/>
              <a:stCxn id="13" idx="5"/>
              <a:endCxn id="18" idx="1"/>
            </p:cNvCxnSpPr>
            <p:nvPr/>
          </p:nvCxnSpPr>
          <p:spPr>
            <a:xfrm>
              <a:off x="2350200" y="3625745"/>
              <a:ext cx="637245" cy="443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1055">
              <a:extLst>
                <a:ext uri="{FF2B5EF4-FFF2-40B4-BE49-F238E27FC236}">
                  <a16:creationId xmlns:a16="http://schemas.microsoft.com/office/drawing/2014/main" id="{BED546E8-532A-49AB-6FDC-FC7424AC2EBB}"/>
                </a:ext>
              </a:extLst>
            </p:cNvPr>
            <p:cNvCxnSpPr>
              <a:cxnSpLocks/>
              <a:stCxn id="14" idx="7"/>
              <a:endCxn id="17" idx="3"/>
            </p:cNvCxnSpPr>
            <p:nvPr/>
          </p:nvCxnSpPr>
          <p:spPr>
            <a:xfrm flipV="1">
              <a:off x="2344554" y="3625745"/>
              <a:ext cx="648537" cy="443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1056">
              <a:extLst>
                <a:ext uri="{FF2B5EF4-FFF2-40B4-BE49-F238E27FC236}">
                  <a16:creationId xmlns:a16="http://schemas.microsoft.com/office/drawing/2014/main" id="{7591A196-8934-4222-F2CE-DBC3016EF285}"/>
                </a:ext>
              </a:extLst>
            </p:cNvPr>
            <p:cNvCxnSpPr>
              <a:cxnSpLocks/>
              <a:stCxn id="14" idx="5"/>
              <a:endCxn id="19" idx="1"/>
            </p:cNvCxnSpPr>
            <p:nvPr/>
          </p:nvCxnSpPr>
          <p:spPr>
            <a:xfrm>
              <a:off x="2344554" y="4310330"/>
              <a:ext cx="642890" cy="443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1057">
              <a:extLst>
                <a:ext uri="{FF2B5EF4-FFF2-40B4-BE49-F238E27FC236}">
                  <a16:creationId xmlns:a16="http://schemas.microsoft.com/office/drawing/2014/main" id="{5CBF12DD-82DC-FE03-3491-9E8C6C15B7FA}"/>
                </a:ext>
              </a:extLst>
            </p:cNvPr>
            <p:cNvCxnSpPr>
              <a:cxnSpLocks/>
              <a:stCxn id="15" idx="7"/>
              <a:endCxn id="18" idx="3"/>
            </p:cNvCxnSpPr>
            <p:nvPr/>
          </p:nvCxnSpPr>
          <p:spPr>
            <a:xfrm flipV="1">
              <a:off x="2344554" y="4310330"/>
              <a:ext cx="642890" cy="4435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1058">
              <a:extLst>
                <a:ext uri="{FF2B5EF4-FFF2-40B4-BE49-F238E27FC236}">
                  <a16:creationId xmlns:a16="http://schemas.microsoft.com/office/drawing/2014/main" id="{ABE6B39F-C81E-BA38-C135-121D915AF0F3}"/>
                </a:ext>
              </a:extLst>
            </p:cNvPr>
            <p:cNvCxnSpPr>
              <a:cxnSpLocks/>
              <a:stCxn id="17" idx="6"/>
              <a:endCxn id="21" idx="1"/>
            </p:cNvCxnSpPr>
            <p:nvPr/>
          </p:nvCxnSpPr>
          <p:spPr>
            <a:xfrm>
              <a:off x="3294268" y="3505205"/>
              <a:ext cx="582609" cy="22039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1059">
              <a:extLst>
                <a:ext uri="{FF2B5EF4-FFF2-40B4-BE49-F238E27FC236}">
                  <a16:creationId xmlns:a16="http://schemas.microsoft.com/office/drawing/2014/main" id="{FB81BDCB-BC9D-F762-D29D-BE9BB436CD22}"/>
                </a:ext>
              </a:extLst>
            </p:cNvPr>
            <p:cNvCxnSpPr>
              <a:cxnSpLocks/>
              <a:stCxn id="18" idx="6"/>
              <a:endCxn id="21" idx="3"/>
            </p:cNvCxnSpPr>
            <p:nvPr/>
          </p:nvCxnSpPr>
          <p:spPr>
            <a:xfrm flipV="1">
              <a:off x="3288622" y="3966686"/>
              <a:ext cx="588256" cy="2231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1060">
              <a:extLst>
                <a:ext uri="{FF2B5EF4-FFF2-40B4-BE49-F238E27FC236}">
                  <a16:creationId xmlns:a16="http://schemas.microsoft.com/office/drawing/2014/main" id="{85A61655-8072-7E03-EB31-C1FC450A7F27}"/>
                </a:ext>
              </a:extLst>
            </p:cNvPr>
            <p:cNvCxnSpPr>
              <a:cxnSpLocks/>
              <a:stCxn id="18" idx="5"/>
              <a:endCxn id="22" idx="2"/>
            </p:cNvCxnSpPr>
            <p:nvPr/>
          </p:nvCxnSpPr>
          <p:spPr>
            <a:xfrm>
              <a:off x="3236948" y="4310330"/>
              <a:ext cx="603658" cy="2204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1061">
              <a:extLst>
                <a:ext uri="{FF2B5EF4-FFF2-40B4-BE49-F238E27FC236}">
                  <a16:creationId xmlns:a16="http://schemas.microsoft.com/office/drawing/2014/main" id="{94CA414F-B969-091B-744C-0DCFFA397CB9}"/>
                </a:ext>
              </a:extLst>
            </p:cNvPr>
            <p:cNvCxnSpPr>
              <a:cxnSpLocks/>
              <a:stCxn id="16" idx="5"/>
              <a:endCxn id="21" idx="1"/>
            </p:cNvCxnSpPr>
            <p:nvPr/>
          </p:nvCxnSpPr>
          <p:spPr>
            <a:xfrm>
              <a:off x="3242594" y="2941161"/>
              <a:ext cx="634284" cy="7844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1062">
              <a:extLst>
                <a:ext uri="{FF2B5EF4-FFF2-40B4-BE49-F238E27FC236}">
                  <a16:creationId xmlns:a16="http://schemas.microsoft.com/office/drawing/2014/main" id="{1BE3AFF5-9E8C-0F8A-4F27-C429EC71DEC3}"/>
                </a:ext>
              </a:extLst>
            </p:cNvPr>
            <p:cNvCxnSpPr>
              <a:cxnSpLocks/>
              <a:stCxn id="17" idx="5"/>
              <a:endCxn id="22" idx="1"/>
            </p:cNvCxnSpPr>
            <p:nvPr/>
          </p:nvCxnSpPr>
          <p:spPr>
            <a:xfrm>
              <a:off x="3242594" y="3625745"/>
              <a:ext cx="649686" cy="7844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矩形: 圆角 374">
              <a:extLst>
                <a:ext uri="{FF2B5EF4-FFF2-40B4-BE49-F238E27FC236}">
                  <a16:creationId xmlns:a16="http://schemas.microsoft.com/office/drawing/2014/main" id="{FC254F9A-0009-8730-5BEC-4C84CD32E728}"/>
                </a:ext>
              </a:extLst>
            </p:cNvPr>
            <p:cNvSpPr/>
            <p:nvPr/>
          </p:nvSpPr>
          <p:spPr>
            <a:xfrm>
              <a:off x="944002" y="2848399"/>
              <a:ext cx="824373" cy="267606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: 圆角 1065">
              <a:extLst>
                <a:ext uri="{FF2B5EF4-FFF2-40B4-BE49-F238E27FC236}">
                  <a16:creationId xmlns:a16="http://schemas.microsoft.com/office/drawing/2014/main" id="{B49A1FA1-200F-91CF-2873-3EC6D9E50638}"/>
                </a:ext>
              </a:extLst>
            </p:cNvPr>
            <p:cNvSpPr/>
            <p:nvPr/>
          </p:nvSpPr>
          <p:spPr>
            <a:xfrm>
              <a:off x="1840094" y="2498202"/>
              <a:ext cx="767053" cy="3312037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738FBE4D-1BF5-CFD8-6566-5262B6876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6219" y="4799588"/>
              <a:ext cx="666290" cy="6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矩形: 圆角 1074">
              <a:extLst>
                <a:ext uri="{FF2B5EF4-FFF2-40B4-BE49-F238E27FC236}">
                  <a16:creationId xmlns:a16="http://schemas.microsoft.com/office/drawing/2014/main" id="{B4722A7A-6918-4206-07DC-412D72AEC0AE}"/>
                </a:ext>
              </a:extLst>
            </p:cNvPr>
            <p:cNvSpPr/>
            <p:nvPr/>
          </p:nvSpPr>
          <p:spPr>
            <a:xfrm>
              <a:off x="3607612" y="2820620"/>
              <a:ext cx="824373" cy="267606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7951F7D9-202C-7D73-E22A-0B1A8A3BA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9829" y="4771810"/>
              <a:ext cx="666290" cy="6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>
              <a:extLst>
                <a:ext uri="{FF2B5EF4-FFF2-40B4-BE49-F238E27FC236}">
                  <a16:creationId xmlns:a16="http://schemas.microsoft.com/office/drawing/2014/main" id="{CB818B82-AB2F-148E-8CB9-CE847B8F8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86126" y="5099261"/>
              <a:ext cx="661981" cy="65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矩形: 圆角 1084">
              <a:extLst>
                <a:ext uri="{FF2B5EF4-FFF2-40B4-BE49-F238E27FC236}">
                  <a16:creationId xmlns:a16="http://schemas.microsoft.com/office/drawing/2014/main" id="{A0AB7B98-B9B2-944B-1671-6F3D789516E4}"/>
                </a:ext>
              </a:extLst>
            </p:cNvPr>
            <p:cNvSpPr/>
            <p:nvPr/>
          </p:nvSpPr>
          <p:spPr>
            <a:xfrm>
              <a:off x="2731763" y="2495471"/>
              <a:ext cx="767053" cy="3312037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00" name="Group 1299">
            <a:extLst>
              <a:ext uri="{FF2B5EF4-FFF2-40B4-BE49-F238E27FC236}">
                <a16:creationId xmlns:a16="http://schemas.microsoft.com/office/drawing/2014/main" id="{698626B9-B79B-E76F-213C-4CA2AC2BDFFD}"/>
              </a:ext>
            </a:extLst>
          </p:cNvPr>
          <p:cNvGrpSpPr/>
          <p:nvPr/>
        </p:nvGrpSpPr>
        <p:grpSpPr>
          <a:xfrm>
            <a:off x="193132" y="1584854"/>
            <a:ext cx="6290798" cy="4500551"/>
            <a:chOff x="193132" y="1584854"/>
            <a:chExt cx="6290798" cy="4500551"/>
          </a:xfrm>
        </p:grpSpPr>
        <p:grpSp>
          <p:nvGrpSpPr>
            <p:cNvPr id="1291" name="Group 1290">
              <a:extLst>
                <a:ext uri="{FF2B5EF4-FFF2-40B4-BE49-F238E27FC236}">
                  <a16:creationId xmlns:a16="http://schemas.microsoft.com/office/drawing/2014/main" id="{F1B50805-4037-BF71-64B4-CF89A03429A4}"/>
                </a:ext>
              </a:extLst>
            </p:cNvPr>
            <p:cNvGrpSpPr/>
            <p:nvPr/>
          </p:nvGrpSpPr>
          <p:grpSpPr>
            <a:xfrm>
              <a:off x="205314" y="1584854"/>
              <a:ext cx="6278616" cy="4500551"/>
              <a:chOff x="5789018" y="1562639"/>
              <a:chExt cx="6278616" cy="4500551"/>
            </a:xfrm>
          </p:grpSpPr>
          <p:sp>
            <p:nvSpPr>
              <p:cNvPr id="1600" name="Title 1">
                <a:extLst>
                  <a:ext uri="{FF2B5EF4-FFF2-40B4-BE49-F238E27FC236}">
                    <a16:creationId xmlns:a16="http://schemas.microsoft.com/office/drawing/2014/main" id="{A2D2726A-F267-C6E1-778F-FFB0C27F95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9018" y="1562639"/>
                <a:ext cx="6278616" cy="9328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sz="3600">
                    <a:latin typeface="Aptos" panose="020B0004020202020204" pitchFamily="34" charset="0"/>
                  </a:rPr>
                  <a:t>Tensor Parallel*</a:t>
                </a:r>
                <a:endParaRPr lang="en-US" sz="360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1285" name="Group 1284">
                <a:extLst>
                  <a:ext uri="{FF2B5EF4-FFF2-40B4-BE49-F238E27FC236}">
                    <a16:creationId xmlns:a16="http://schemas.microsoft.com/office/drawing/2014/main" id="{8F27F2DA-6E07-63EB-50B4-5CDE03F7DFF0}"/>
                  </a:ext>
                </a:extLst>
              </p:cNvPr>
              <p:cNvGrpSpPr/>
              <p:nvPr/>
            </p:nvGrpSpPr>
            <p:grpSpPr>
              <a:xfrm>
                <a:off x="7396458" y="3037772"/>
                <a:ext cx="4009031" cy="3025418"/>
                <a:chOff x="6592075" y="3505204"/>
                <a:chExt cx="4009031" cy="3025418"/>
              </a:xfrm>
            </p:grpSpPr>
            <p:grpSp>
              <p:nvGrpSpPr>
                <p:cNvPr id="1207" name="Group 1206">
                  <a:extLst>
                    <a:ext uri="{FF2B5EF4-FFF2-40B4-BE49-F238E27FC236}">
                      <a16:creationId xmlns:a16="http://schemas.microsoft.com/office/drawing/2014/main" id="{A5FD5264-C68D-ABAA-AF81-6469141EE77C}"/>
                    </a:ext>
                  </a:extLst>
                </p:cNvPr>
                <p:cNvGrpSpPr/>
                <p:nvPr/>
              </p:nvGrpSpPr>
              <p:grpSpPr>
                <a:xfrm>
                  <a:off x="7294157" y="3505204"/>
                  <a:ext cx="1707496" cy="3025418"/>
                  <a:chOff x="8009024" y="2498199"/>
                  <a:chExt cx="2222347" cy="393765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1" name="TextBox 1190">
                        <a:extLst>
                          <a:ext uri="{FF2B5EF4-FFF2-40B4-BE49-F238E27FC236}">
                            <a16:creationId xmlns:a16="http://schemas.microsoft.com/office/drawing/2014/main" id="{E40119AF-9F6D-D99F-8184-EF302BEC58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58284" y="2875002"/>
                        <a:ext cx="973087" cy="5783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191" name="TextBox 1190">
                        <a:extLst>
                          <a:ext uri="{FF2B5EF4-FFF2-40B4-BE49-F238E27FC236}">
                            <a16:creationId xmlns:a16="http://schemas.microsoft.com/office/drawing/2014/main" id="{E40119AF-9F6D-D99F-8184-EF302BEC581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58284" y="2875002"/>
                        <a:ext cx="973087" cy="578363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r="-6504" b="-287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4" name="TextBox 1193">
                        <a:extLst>
                          <a:ext uri="{FF2B5EF4-FFF2-40B4-BE49-F238E27FC236}">
                            <a16:creationId xmlns:a16="http://schemas.microsoft.com/office/drawing/2014/main" id="{671DFCB6-97AE-BC8E-254B-2687F2CB8B2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39537" y="5079481"/>
                        <a:ext cx="973087" cy="5783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1194" name="TextBox 1193">
                        <a:extLst>
                          <a:ext uri="{FF2B5EF4-FFF2-40B4-BE49-F238E27FC236}">
                            <a16:creationId xmlns:a16="http://schemas.microsoft.com/office/drawing/2014/main" id="{671DFCB6-97AE-BC8E-254B-2687F2CB8B2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39537" y="5079481"/>
                        <a:ext cx="973087" cy="57836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6557" b="-287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1195" name="Picture 4">
                    <a:extLst>
                      <a:ext uri="{FF2B5EF4-FFF2-40B4-BE49-F238E27FC236}">
                        <a16:creationId xmlns:a16="http://schemas.microsoft.com/office/drawing/2014/main" id="{8C1A8511-024C-96B2-C4CE-A6867342B11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8076462" y="2554109"/>
                    <a:ext cx="786799" cy="7780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96" name="Picture 4">
                    <a:extLst>
                      <a:ext uri="{FF2B5EF4-FFF2-40B4-BE49-F238E27FC236}">
                        <a16:creationId xmlns:a16="http://schemas.microsoft.com/office/drawing/2014/main" id="{43BBC026-1B71-3FC8-5481-77A64D08031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8076462" y="5657844"/>
                    <a:ext cx="786799" cy="7780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97" name="椭圆 381">
                    <a:extLst>
                      <a:ext uri="{FF2B5EF4-FFF2-40B4-BE49-F238E27FC236}">
                        <a16:creationId xmlns:a16="http://schemas.microsoft.com/office/drawing/2014/main" id="{18E7D7BE-BACD-3E7C-E54F-E02E67F338F7}"/>
                      </a:ext>
                    </a:extLst>
                  </p:cNvPr>
                  <p:cNvSpPr/>
                  <p:nvPr/>
                </p:nvSpPr>
                <p:spPr>
                  <a:xfrm>
                    <a:off x="8260173" y="3343464"/>
                    <a:ext cx="419384" cy="405226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198" name="椭圆 382">
                    <a:extLst>
                      <a:ext uri="{FF2B5EF4-FFF2-40B4-BE49-F238E27FC236}">
                        <a16:creationId xmlns:a16="http://schemas.microsoft.com/office/drawing/2014/main" id="{977D9DBA-AFA0-91A7-F78D-7F5824AF4C44}"/>
                      </a:ext>
                    </a:extLst>
                  </p:cNvPr>
                  <p:cNvSpPr/>
                  <p:nvPr/>
                </p:nvSpPr>
                <p:spPr>
                  <a:xfrm>
                    <a:off x="8257346" y="3870254"/>
                    <a:ext cx="419383" cy="405225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/>
                  </a:p>
                </p:txBody>
              </p:sp>
              <p:sp>
                <p:nvSpPr>
                  <p:cNvPr id="1199" name="椭圆 1023">
                    <a:extLst>
                      <a:ext uri="{FF2B5EF4-FFF2-40B4-BE49-F238E27FC236}">
                        <a16:creationId xmlns:a16="http://schemas.microsoft.com/office/drawing/2014/main" id="{23217236-BF11-FFEB-2BBC-350BC899E508}"/>
                      </a:ext>
                    </a:extLst>
                  </p:cNvPr>
                  <p:cNvSpPr/>
                  <p:nvPr/>
                </p:nvSpPr>
                <p:spPr>
                  <a:xfrm>
                    <a:off x="8250636" y="4683918"/>
                    <a:ext cx="419383" cy="405225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0" name="椭圆 1024">
                    <a:extLst>
                      <a:ext uri="{FF2B5EF4-FFF2-40B4-BE49-F238E27FC236}">
                        <a16:creationId xmlns:a16="http://schemas.microsoft.com/office/drawing/2014/main" id="{8B66E446-398B-34E7-12FC-AD5F5E38C634}"/>
                      </a:ext>
                    </a:extLst>
                  </p:cNvPr>
                  <p:cNvSpPr/>
                  <p:nvPr/>
                </p:nvSpPr>
                <p:spPr>
                  <a:xfrm>
                    <a:off x="8253463" y="5184697"/>
                    <a:ext cx="419384" cy="405226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1" name="矩形: 圆角 1065">
                    <a:extLst>
                      <a:ext uri="{FF2B5EF4-FFF2-40B4-BE49-F238E27FC236}">
                        <a16:creationId xmlns:a16="http://schemas.microsoft.com/office/drawing/2014/main" id="{274B0D5D-A0B1-5B4A-DB0B-40B00CC32E3A}"/>
                      </a:ext>
                    </a:extLst>
                  </p:cNvPr>
                  <p:cNvSpPr/>
                  <p:nvPr/>
                </p:nvSpPr>
                <p:spPr>
                  <a:xfrm>
                    <a:off x="8009024" y="4562016"/>
                    <a:ext cx="911682" cy="1873837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202" name="矩形: 圆角 1070">
                    <a:extLst>
                      <a:ext uri="{FF2B5EF4-FFF2-40B4-BE49-F238E27FC236}">
                        <a16:creationId xmlns:a16="http://schemas.microsoft.com/office/drawing/2014/main" id="{CFD4E09D-2B6D-916C-1CA6-5723C66D0F82}"/>
                      </a:ext>
                    </a:extLst>
                  </p:cNvPr>
                  <p:cNvSpPr/>
                  <p:nvPr/>
                </p:nvSpPr>
                <p:spPr>
                  <a:xfrm>
                    <a:off x="8012595" y="2498199"/>
                    <a:ext cx="911682" cy="1969897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9" name="TextBox 1208">
                      <a:extLst>
                        <a:ext uri="{FF2B5EF4-FFF2-40B4-BE49-F238E27FC236}">
                          <a16:creationId xmlns:a16="http://schemas.microsoft.com/office/drawing/2014/main" id="{430FFAA6-99A5-7E4B-A79B-FE51418D84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2075" y="4566293"/>
                      <a:ext cx="53526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oMath>
                        </m:oMathPara>
                      </a14:m>
                      <a:endParaRPr lang="en-US" sz="3600" b="0" dirty="0"/>
                    </a:p>
                  </p:txBody>
                </p:sp>
              </mc:Choice>
              <mc:Fallback xmlns="">
                <p:sp>
                  <p:nvSpPr>
                    <p:cNvPr id="1209" name="TextBox 1208">
                      <a:extLst>
                        <a:ext uri="{FF2B5EF4-FFF2-40B4-BE49-F238E27FC236}">
                          <a16:creationId xmlns:a16="http://schemas.microsoft.com/office/drawing/2014/main" id="{430FFAA6-99A5-7E4B-A79B-FE51418D841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92075" y="4566293"/>
                      <a:ext cx="535269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0" name="TextBox 1209">
                      <a:extLst>
                        <a:ext uri="{FF2B5EF4-FFF2-40B4-BE49-F238E27FC236}">
                          <a16:creationId xmlns:a16="http://schemas.microsoft.com/office/drawing/2014/main" id="{09E789AD-88D6-5E66-9F03-5E02BE5C5B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32610" y="4524943"/>
                      <a:ext cx="53526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3600" b="0" dirty="0"/>
                    </a:p>
                  </p:txBody>
                </p:sp>
              </mc:Choice>
              <mc:Fallback xmlns="">
                <p:sp>
                  <p:nvSpPr>
                    <p:cNvPr id="1210" name="TextBox 1209">
                      <a:extLst>
                        <a:ext uri="{FF2B5EF4-FFF2-40B4-BE49-F238E27FC236}">
                          <a16:creationId xmlns:a16="http://schemas.microsoft.com/office/drawing/2014/main" id="{09E789AD-88D6-5E66-9F03-5E02BE5C5B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32610" y="4524943"/>
                      <a:ext cx="535269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213" name="Group 1212">
                  <a:extLst>
                    <a:ext uri="{FF2B5EF4-FFF2-40B4-BE49-F238E27FC236}">
                      <a16:creationId xmlns:a16="http://schemas.microsoft.com/office/drawing/2014/main" id="{154D8983-BE8E-6922-6AAB-F3052449FB5C}"/>
                    </a:ext>
                  </a:extLst>
                </p:cNvPr>
                <p:cNvGrpSpPr/>
                <p:nvPr/>
              </p:nvGrpSpPr>
              <p:grpSpPr>
                <a:xfrm rot="5400000">
                  <a:off x="10004347" y="4428892"/>
                  <a:ext cx="340529" cy="852989"/>
                  <a:chOff x="6044927" y="4419567"/>
                  <a:chExt cx="340529" cy="852989"/>
                </a:xfrm>
              </p:grpSpPr>
              <p:sp>
                <p:nvSpPr>
                  <p:cNvPr id="1211" name="Rectangle 1210">
                    <a:extLst>
                      <a:ext uri="{FF2B5EF4-FFF2-40B4-BE49-F238E27FC236}">
                        <a16:creationId xmlns:a16="http://schemas.microsoft.com/office/drawing/2014/main" id="{290FE5BE-33C1-0624-203D-8A26CF5EA23C}"/>
                      </a:ext>
                    </a:extLst>
                  </p:cNvPr>
                  <p:cNvSpPr/>
                  <p:nvPr/>
                </p:nvSpPr>
                <p:spPr>
                  <a:xfrm>
                    <a:off x="6044927" y="4932028"/>
                    <a:ext cx="340528" cy="340528"/>
                  </a:xfrm>
                  <a:prstGeom prst="rect">
                    <a:avLst/>
                  </a:prstGeom>
                  <a:solidFill>
                    <a:srgbClr val="FED05A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2" name="Rectangle 1211">
                    <a:extLst>
                      <a:ext uri="{FF2B5EF4-FFF2-40B4-BE49-F238E27FC236}">
                        <a16:creationId xmlns:a16="http://schemas.microsoft.com/office/drawing/2014/main" id="{A94E5982-046D-E201-7481-CE1F31016184}"/>
                      </a:ext>
                    </a:extLst>
                  </p:cNvPr>
                  <p:cNvSpPr/>
                  <p:nvPr/>
                </p:nvSpPr>
                <p:spPr>
                  <a:xfrm>
                    <a:off x="6044928" y="4419567"/>
                    <a:ext cx="340528" cy="340528"/>
                  </a:xfrm>
                  <a:prstGeom prst="rect">
                    <a:avLst/>
                  </a:prstGeom>
                  <a:solidFill>
                    <a:srgbClr val="FED05A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9" name="TextBox 1288">
                    <a:extLst>
                      <a:ext uri="{FF2B5EF4-FFF2-40B4-BE49-F238E27FC236}">
                        <a16:creationId xmlns:a16="http://schemas.microsoft.com/office/drawing/2014/main" id="{C288C3D7-DEBF-2BE4-5FFD-BE9961D38D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552500" y="4534670"/>
                    <a:ext cx="386861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289" name="TextBox 1288">
                    <a:extLst>
                      <a:ext uri="{FF2B5EF4-FFF2-40B4-BE49-F238E27FC236}">
                        <a16:creationId xmlns:a16="http://schemas.microsoft.com/office/drawing/2014/main" id="{C288C3D7-DEBF-2BE4-5FFD-BE9961D38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2500" y="4534670"/>
                    <a:ext cx="386861" cy="553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0" name="TextBox 1289">
                    <a:extLst>
                      <a:ext uri="{FF2B5EF4-FFF2-40B4-BE49-F238E27FC236}">
                        <a16:creationId xmlns:a16="http://schemas.microsoft.com/office/drawing/2014/main" id="{3B43B25B-0815-C83E-D7EA-813596769E66}"/>
                      </a:ext>
                    </a:extLst>
                  </p:cNvPr>
                  <p:cNvSpPr txBox="1"/>
                  <p:nvPr/>
                </p:nvSpPr>
                <p:spPr>
                  <a:xfrm>
                    <a:off x="11075473" y="4555856"/>
                    <a:ext cx="386861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290" name="TextBox 1289">
                    <a:extLst>
                      <a:ext uri="{FF2B5EF4-FFF2-40B4-BE49-F238E27FC236}">
                        <a16:creationId xmlns:a16="http://schemas.microsoft.com/office/drawing/2014/main" id="{3B43B25B-0815-C83E-D7EA-813596769E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5473" y="4555856"/>
                    <a:ext cx="386861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3" name="Group 1292">
              <a:extLst>
                <a:ext uri="{FF2B5EF4-FFF2-40B4-BE49-F238E27FC236}">
                  <a16:creationId xmlns:a16="http://schemas.microsoft.com/office/drawing/2014/main" id="{41ECA6F5-3931-3BEF-5687-72BF0CE33EB7}"/>
                </a:ext>
              </a:extLst>
            </p:cNvPr>
            <p:cNvGrpSpPr/>
            <p:nvPr/>
          </p:nvGrpSpPr>
          <p:grpSpPr>
            <a:xfrm>
              <a:off x="193132" y="4285410"/>
              <a:ext cx="1545017" cy="765278"/>
              <a:chOff x="675234" y="3088472"/>
              <a:chExt cx="1545017" cy="765278"/>
            </a:xfrm>
          </p:grpSpPr>
          <p:sp>
            <p:nvSpPr>
              <p:cNvPr id="1294" name="Rectangle 1293">
                <a:extLst>
                  <a:ext uri="{FF2B5EF4-FFF2-40B4-BE49-F238E27FC236}">
                    <a16:creationId xmlns:a16="http://schemas.microsoft.com/office/drawing/2014/main" id="{117D0281-D5AF-1F61-2A61-E77E5C1B7255}"/>
                  </a:ext>
                </a:extLst>
              </p:cNvPr>
              <p:cNvSpPr/>
              <p:nvPr/>
            </p:nvSpPr>
            <p:spPr>
              <a:xfrm>
                <a:off x="675234" y="3088472"/>
                <a:ext cx="340528" cy="340528"/>
              </a:xfrm>
              <a:prstGeom prst="rect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5" name="Rectangle 1294">
                <a:extLst>
                  <a:ext uri="{FF2B5EF4-FFF2-40B4-BE49-F238E27FC236}">
                    <a16:creationId xmlns:a16="http://schemas.microsoft.com/office/drawing/2014/main" id="{6A3C6F14-ECA0-6A6E-C236-F5A6CA88B11B}"/>
                  </a:ext>
                </a:extLst>
              </p:cNvPr>
              <p:cNvSpPr/>
              <p:nvPr/>
            </p:nvSpPr>
            <p:spPr>
              <a:xfrm>
                <a:off x="1025624" y="3088472"/>
                <a:ext cx="340529" cy="340528"/>
              </a:xfrm>
              <a:prstGeom prst="rect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6" name="TextBox 1295">
                    <a:extLst>
                      <a:ext uri="{FF2B5EF4-FFF2-40B4-BE49-F238E27FC236}">
                        <a16:creationId xmlns:a16="http://schemas.microsoft.com/office/drawing/2014/main" id="{F89DD96F-DEDB-5339-1851-32A331F94155}"/>
                      </a:ext>
                    </a:extLst>
                  </p:cNvPr>
                  <p:cNvSpPr txBox="1"/>
                  <p:nvPr/>
                </p:nvSpPr>
                <p:spPr>
                  <a:xfrm>
                    <a:off x="822331" y="3299753"/>
                    <a:ext cx="386861" cy="553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296" name="TextBox 1295">
                    <a:extLst>
                      <a:ext uri="{FF2B5EF4-FFF2-40B4-BE49-F238E27FC236}">
                        <a16:creationId xmlns:a16="http://schemas.microsoft.com/office/drawing/2014/main" id="{F89DD96F-DEDB-5339-1851-32A331F941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331" y="3299753"/>
                    <a:ext cx="386861" cy="55399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1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97" name="Rectangle 1296">
                <a:extLst>
                  <a:ext uri="{FF2B5EF4-FFF2-40B4-BE49-F238E27FC236}">
                    <a16:creationId xmlns:a16="http://schemas.microsoft.com/office/drawing/2014/main" id="{E666BB92-85FA-C859-3DE1-2E7936A4E27A}"/>
                  </a:ext>
                </a:extLst>
              </p:cNvPr>
              <p:cNvSpPr/>
              <p:nvPr/>
            </p:nvSpPr>
            <p:spPr>
              <a:xfrm>
                <a:off x="1539193" y="3088472"/>
                <a:ext cx="340529" cy="340528"/>
              </a:xfrm>
              <a:prstGeom prst="rect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8" name="Rectangle 1297">
                <a:extLst>
                  <a:ext uri="{FF2B5EF4-FFF2-40B4-BE49-F238E27FC236}">
                    <a16:creationId xmlns:a16="http://schemas.microsoft.com/office/drawing/2014/main" id="{9D2A45B9-4B59-006E-EDAA-3959829F9A1E}"/>
                  </a:ext>
                </a:extLst>
              </p:cNvPr>
              <p:cNvSpPr/>
              <p:nvPr/>
            </p:nvSpPr>
            <p:spPr>
              <a:xfrm>
                <a:off x="1879722" y="3088472"/>
                <a:ext cx="340529" cy="340528"/>
              </a:xfrm>
              <a:prstGeom prst="rect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9" name="TextBox 1298">
                <a:extLst>
                  <a:ext uri="{FF2B5EF4-FFF2-40B4-BE49-F238E27FC236}">
                    <a16:creationId xmlns:a16="http://schemas.microsoft.com/office/drawing/2014/main" id="{C08E6673-06FA-2E36-FFBB-3841C34451A8}"/>
                  </a:ext>
                </a:extLst>
              </p:cNvPr>
              <p:cNvSpPr txBox="1"/>
              <p:nvPr/>
            </p:nvSpPr>
            <p:spPr>
              <a:xfrm>
                <a:off x="1197394" y="4526491"/>
                <a:ext cx="386861" cy="553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99" name="TextBox 1298">
                <a:extLst>
                  <a:ext uri="{FF2B5EF4-FFF2-40B4-BE49-F238E27FC236}">
                    <a16:creationId xmlns:a16="http://schemas.microsoft.com/office/drawing/2014/main" id="{C08E6673-06FA-2E36-FFBB-3841C3445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94" y="4526491"/>
                <a:ext cx="386861" cy="553997"/>
              </a:xfrm>
              <a:prstGeom prst="rect">
                <a:avLst/>
              </a:prstGeom>
              <a:blipFill>
                <a:blip r:embed="rId10"/>
                <a:stretch>
                  <a:fillRect r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8">
            <a:extLst>
              <a:ext uri="{FF2B5EF4-FFF2-40B4-BE49-F238E27FC236}">
                <a16:creationId xmlns:a16="http://schemas.microsoft.com/office/drawing/2014/main" id="{718AB13D-A7D7-07FA-5A7B-23E1B4629E08}"/>
              </a:ext>
            </a:extLst>
          </p:cNvPr>
          <p:cNvSpPr txBox="1"/>
          <p:nvPr/>
        </p:nvSpPr>
        <p:spPr>
          <a:xfrm>
            <a:off x="3916680" y="6467200"/>
            <a:ext cx="8292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ptos" panose="020B0004020202020204" pitchFamily="34" charset="0"/>
              </a:rPr>
              <a:t>*</a:t>
            </a:r>
            <a:r>
              <a:rPr lang="en-US" altLang="zh-CN" sz="1800" dirty="0">
                <a:latin typeface="Aptos" panose="020B0004020202020204" pitchFamily="34" charset="0"/>
              </a:rPr>
              <a:t> tensor manipulation: mathematical operations like addition, multiplication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17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6666670" y="47746"/>
            <a:ext cx="5525330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Tensor</a:t>
            </a:r>
            <a:r>
              <a:rPr lang="en-US" altLang="zh-CN" sz="4000" b="1" dirty="0">
                <a:latin typeface="Aptos" panose="020B0004020202020204" pitchFamily="34" charset="0"/>
              </a:rPr>
              <a:t> Parallel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5B911-84BE-8185-A133-FDF3735A4676}"/>
              </a:ext>
            </a:extLst>
          </p:cNvPr>
          <p:cNvSpPr txBox="1"/>
          <p:nvPr/>
        </p:nvSpPr>
        <p:spPr>
          <a:xfrm>
            <a:off x="3045246" y="6488668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*Megatron-LM: Training Multi-Billion Parameter Language Models Using Model Parallelism</a:t>
            </a:r>
          </a:p>
        </p:txBody>
      </p:sp>
      <p:cxnSp>
        <p:nvCxnSpPr>
          <p:cNvPr id="2462" name="直接连接符 1178">
            <a:extLst>
              <a:ext uri="{FF2B5EF4-FFF2-40B4-BE49-F238E27FC236}">
                <a16:creationId xmlns:a16="http://schemas.microsoft.com/office/drawing/2014/main" id="{2094D773-A7A2-CD7C-EFF1-0F30C3395501}"/>
              </a:ext>
            </a:extLst>
          </p:cNvPr>
          <p:cNvCxnSpPr>
            <a:cxnSpLocks/>
          </p:cNvCxnSpPr>
          <p:nvPr/>
        </p:nvCxnSpPr>
        <p:spPr>
          <a:xfrm>
            <a:off x="6087843" y="1922104"/>
            <a:ext cx="0" cy="3820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70" name="Title 1">
            <a:extLst>
              <a:ext uri="{FF2B5EF4-FFF2-40B4-BE49-F238E27FC236}">
                <a16:creationId xmlns:a16="http://schemas.microsoft.com/office/drawing/2014/main" id="{A59C899D-9639-F4B1-BA1C-F440AE7B4800}"/>
              </a:ext>
            </a:extLst>
          </p:cNvPr>
          <p:cNvSpPr txBox="1">
            <a:spLocks/>
          </p:cNvSpPr>
          <p:nvPr/>
        </p:nvSpPr>
        <p:spPr>
          <a:xfrm>
            <a:off x="6085101" y="1922104"/>
            <a:ext cx="6106899" cy="362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Split tensor manipulation in different machine</a:t>
            </a:r>
          </a:p>
        </p:txBody>
      </p:sp>
      <p:grpSp>
        <p:nvGrpSpPr>
          <p:cNvPr id="2536" name="Group 2535">
            <a:extLst>
              <a:ext uri="{FF2B5EF4-FFF2-40B4-BE49-F238E27FC236}">
                <a16:creationId xmlns:a16="http://schemas.microsoft.com/office/drawing/2014/main" id="{8E7F3FE4-63D8-91D2-E62D-0A1E47E6B522}"/>
              </a:ext>
            </a:extLst>
          </p:cNvPr>
          <p:cNvGrpSpPr/>
          <p:nvPr/>
        </p:nvGrpSpPr>
        <p:grpSpPr>
          <a:xfrm>
            <a:off x="648598" y="3647916"/>
            <a:ext cx="4503315" cy="3025418"/>
            <a:chOff x="671766" y="3429000"/>
            <a:chExt cx="4503315" cy="3025418"/>
          </a:xfrm>
        </p:grpSpPr>
        <p:grpSp>
          <p:nvGrpSpPr>
            <p:cNvPr id="2493" name="Group 2492">
              <a:extLst>
                <a:ext uri="{FF2B5EF4-FFF2-40B4-BE49-F238E27FC236}">
                  <a16:creationId xmlns:a16="http://schemas.microsoft.com/office/drawing/2014/main" id="{4B9FC055-97C3-75FB-4A6A-B3B4E9F37887}"/>
                </a:ext>
              </a:extLst>
            </p:cNvPr>
            <p:cNvGrpSpPr/>
            <p:nvPr/>
          </p:nvGrpSpPr>
          <p:grpSpPr>
            <a:xfrm>
              <a:off x="1476192" y="3429000"/>
              <a:ext cx="3698889" cy="3025418"/>
              <a:chOff x="7396218" y="3037772"/>
              <a:chExt cx="3698889" cy="3025418"/>
            </a:xfrm>
          </p:grpSpPr>
          <p:grpSp>
            <p:nvGrpSpPr>
              <p:cNvPr id="2501" name="Group 2500">
                <a:extLst>
                  <a:ext uri="{FF2B5EF4-FFF2-40B4-BE49-F238E27FC236}">
                    <a16:creationId xmlns:a16="http://schemas.microsoft.com/office/drawing/2014/main" id="{C60063A6-2344-EC45-4640-55B1CB0BDD0F}"/>
                  </a:ext>
                </a:extLst>
              </p:cNvPr>
              <p:cNvGrpSpPr/>
              <p:nvPr/>
            </p:nvGrpSpPr>
            <p:grpSpPr>
              <a:xfrm>
                <a:off x="7396218" y="3037772"/>
                <a:ext cx="3642045" cy="3025418"/>
                <a:chOff x="6591835" y="3505204"/>
                <a:chExt cx="3642045" cy="3025418"/>
              </a:xfrm>
            </p:grpSpPr>
            <p:grpSp>
              <p:nvGrpSpPr>
                <p:cNvPr id="2504" name="Group 2503">
                  <a:extLst>
                    <a:ext uri="{FF2B5EF4-FFF2-40B4-BE49-F238E27FC236}">
                      <a16:creationId xmlns:a16="http://schemas.microsoft.com/office/drawing/2014/main" id="{33EFF1F0-52D3-98AE-375C-B1C190843FE6}"/>
                    </a:ext>
                  </a:extLst>
                </p:cNvPr>
                <p:cNvGrpSpPr/>
                <p:nvPr/>
              </p:nvGrpSpPr>
              <p:grpSpPr>
                <a:xfrm>
                  <a:off x="7294161" y="3505204"/>
                  <a:ext cx="1414972" cy="3025418"/>
                  <a:chOff x="8009024" y="2498199"/>
                  <a:chExt cx="1841619" cy="393765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10" name="TextBox 2509">
                        <a:extLst>
                          <a:ext uri="{FF2B5EF4-FFF2-40B4-BE49-F238E27FC236}">
                            <a16:creationId xmlns:a16="http://schemas.microsoft.com/office/drawing/2014/main" id="{A6DC1708-6A0E-BAF0-CBF4-D920F0CD3F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906145" y="3388169"/>
                        <a:ext cx="922250" cy="7210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510" name="TextBox 2509">
                        <a:extLst>
                          <a:ext uri="{FF2B5EF4-FFF2-40B4-BE49-F238E27FC236}">
                            <a16:creationId xmlns:a16="http://schemas.microsoft.com/office/drawing/2014/main" id="{A6DC1708-6A0E-BAF0-CBF4-D920F0CD3F5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906145" y="3388169"/>
                        <a:ext cx="922250" cy="721042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11" name="TextBox 2510">
                        <a:extLst>
                          <a:ext uri="{FF2B5EF4-FFF2-40B4-BE49-F238E27FC236}">
                            <a16:creationId xmlns:a16="http://schemas.microsoft.com/office/drawing/2014/main" id="{9875B3E5-E67B-3478-A10C-66DD3A4E51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914459" y="4717176"/>
                        <a:ext cx="936184" cy="72104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3600" dirty="0"/>
                      </a:p>
                    </p:txBody>
                  </p:sp>
                </mc:Choice>
                <mc:Fallback xmlns="">
                  <p:sp>
                    <p:nvSpPr>
                      <p:cNvPr id="2511" name="TextBox 2510">
                        <a:extLst>
                          <a:ext uri="{FF2B5EF4-FFF2-40B4-BE49-F238E27FC236}">
                            <a16:creationId xmlns:a16="http://schemas.microsoft.com/office/drawing/2014/main" id="{9875B3E5-E67B-3478-A10C-66DD3A4E519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914459" y="4717176"/>
                        <a:ext cx="936184" cy="72104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2512" name="Picture 4">
                    <a:extLst>
                      <a:ext uri="{FF2B5EF4-FFF2-40B4-BE49-F238E27FC236}">
                        <a16:creationId xmlns:a16="http://schemas.microsoft.com/office/drawing/2014/main" id="{FFB73A8A-6C19-1A58-A484-D22F024F9F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8076462" y="2554109"/>
                    <a:ext cx="786798" cy="7780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13" name="Picture 4">
                    <a:extLst>
                      <a:ext uri="{FF2B5EF4-FFF2-40B4-BE49-F238E27FC236}">
                        <a16:creationId xmlns:a16="http://schemas.microsoft.com/office/drawing/2014/main" id="{85043150-1146-F1A0-515C-8C41C829B37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8076462" y="5657844"/>
                    <a:ext cx="786798" cy="77800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14" name="椭圆 381">
                    <a:extLst>
                      <a:ext uri="{FF2B5EF4-FFF2-40B4-BE49-F238E27FC236}">
                        <a16:creationId xmlns:a16="http://schemas.microsoft.com/office/drawing/2014/main" id="{58444F70-C996-57A4-2DF7-88DCA954A364}"/>
                      </a:ext>
                    </a:extLst>
                  </p:cNvPr>
                  <p:cNvSpPr/>
                  <p:nvPr/>
                </p:nvSpPr>
                <p:spPr>
                  <a:xfrm>
                    <a:off x="8260173" y="3343464"/>
                    <a:ext cx="419384" cy="405226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515" name="椭圆 382">
                    <a:extLst>
                      <a:ext uri="{FF2B5EF4-FFF2-40B4-BE49-F238E27FC236}">
                        <a16:creationId xmlns:a16="http://schemas.microsoft.com/office/drawing/2014/main" id="{5BEB7694-114C-748B-0D9E-1AED39DD0A93}"/>
                      </a:ext>
                    </a:extLst>
                  </p:cNvPr>
                  <p:cNvSpPr/>
                  <p:nvPr/>
                </p:nvSpPr>
                <p:spPr>
                  <a:xfrm>
                    <a:off x="8257346" y="3870254"/>
                    <a:ext cx="419383" cy="405225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/>
                  </a:p>
                </p:txBody>
              </p:sp>
              <p:sp>
                <p:nvSpPr>
                  <p:cNvPr id="2516" name="椭圆 1023">
                    <a:extLst>
                      <a:ext uri="{FF2B5EF4-FFF2-40B4-BE49-F238E27FC236}">
                        <a16:creationId xmlns:a16="http://schemas.microsoft.com/office/drawing/2014/main" id="{B0CD8420-E0C9-2B48-15F2-02F9A9B3F1B8}"/>
                      </a:ext>
                    </a:extLst>
                  </p:cNvPr>
                  <p:cNvSpPr/>
                  <p:nvPr/>
                </p:nvSpPr>
                <p:spPr>
                  <a:xfrm>
                    <a:off x="8250636" y="4683918"/>
                    <a:ext cx="419383" cy="405225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17" name="椭圆 1024">
                    <a:extLst>
                      <a:ext uri="{FF2B5EF4-FFF2-40B4-BE49-F238E27FC236}">
                        <a16:creationId xmlns:a16="http://schemas.microsoft.com/office/drawing/2014/main" id="{1278B1F8-22BF-41AD-022C-37E3F0A67D1A}"/>
                      </a:ext>
                    </a:extLst>
                  </p:cNvPr>
                  <p:cNvSpPr/>
                  <p:nvPr/>
                </p:nvSpPr>
                <p:spPr>
                  <a:xfrm>
                    <a:off x="8253463" y="5184697"/>
                    <a:ext cx="419384" cy="405226"/>
                  </a:xfrm>
                  <a:prstGeom prst="ellipse">
                    <a:avLst/>
                  </a:prstGeom>
                  <a:solidFill>
                    <a:srgbClr val="C8EFFE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18" name="矩形: 圆角 1065">
                    <a:extLst>
                      <a:ext uri="{FF2B5EF4-FFF2-40B4-BE49-F238E27FC236}">
                        <a16:creationId xmlns:a16="http://schemas.microsoft.com/office/drawing/2014/main" id="{63F02C06-13DC-8EB3-FB68-1D8B431E296B}"/>
                      </a:ext>
                    </a:extLst>
                  </p:cNvPr>
                  <p:cNvSpPr/>
                  <p:nvPr/>
                </p:nvSpPr>
                <p:spPr>
                  <a:xfrm>
                    <a:off x="8009024" y="4562016"/>
                    <a:ext cx="911682" cy="1873837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519" name="矩形: 圆角 1070">
                    <a:extLst>
                      <a:ext uri="{FF2B5EF4-FFF2-40B4-BE49-F238E27FC236}">
                        <a16:creationId xmlns:a16="http://schemas.microsoft.com/office/drawing/2014/main" id="{5E7E01DD-CC17-3072-BC95-8A1382072C75}"/>
                      </a:ext>
                    </a:extLst>
                  </p:cNvPr>
                  <p:cNvSpPr/>
                  <p:nvPr/>
                </p:nvSpPr>
                <p:spPr>
                  <a:xfrm>
                    <a:off x="8012595" y="2498199"/>
                    <a:ext cx="911682" cy="1969897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05" name="TextBox 2504">
                      <a:extLst>
                        <a:ext uri="{FF2B5EF4-FFF2-40B4-BE49-F238E27FC236}">
                          <a16:creationId xmlns:a16="http://schemas.microsoft.com/office/drawing/2014/main" id="{6A42A849-0908-73EA-C611-41E7E404EB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1835" y="5229242"/>
                      <a:ext cx="53526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oMath>
                        </m:oMathPara>
                      </a14:m>
                      <a:endParaRPr lang="en-US" sz="3600" b="0" dirty="0"/>
                    </a:p>
                  </p:txBody>
                </p:sp>
              </mc:Choice>
              <mc:Fallback xmlns="">
                <p:sp>
                  <p:nvSpPr>
                    <p:cNvPr id="2505" name="TextBox 2504">
                      <a:extLst>
                        <a:ext uri="{FF2B5EF4-FFF2-40B4-BE49-F238E27FC236}">
                          <a16:creationId xmlns:a16="http://schemas.microsoft.com/office/drawing/2014/main" id="{6A42A849-0908-73EA-C611-41E7E404EB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91835" y="5229242"/>
                      <a:ext cx="535269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06" name="TextBox 2505">
                      <a:extLst>
                        <a:ext uri="{FF2B5EF4-FFF2-40B4-BE49-F238E27FC236}">
                          <a16:creationId xmlns:a16="http://schemas.microsoft.com/office/drawing/2014/main" id="{DE9DFA96-FC16-959A-183E-FD20459A0D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55489" y="4557763"/>
                      <a:ext cx="53526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3600" b="0" dirty="0"/>
                    </a:p>
                  </p:txBody>
                </p:sp>
              </mc:Choice>
              <mc:Fallback xmlns="">
                <p:sp>
                  <p:nvSpPr>
                    <p:cNvPr id="2506" name="TextBox 2505">
                      <a:extLst>
                        <a:ext uri="{FF2B5EF4-FFF2-40B4-BE49-F238E27FC236}">
                          <a16:creationId xmlns:a16="http://schemas.microsoft.com/office/drawing/2014/main" id="{DE9DFA96-FC16-959A-183E-FD20459A0D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5489" y="4557763"/>
                      <a:ext cx="535269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507" name="Group 2506">
                  <a:extLst>
                    <a:ext uri="{FF2B5EF4-FFF2-40B4-BE49-F238E27FC236}">
                      <a16:creationId xmlns:a16="http://schemas.microsoft.com/office/drawing/2014/main" id="{ABE19FB9-1152-516B-53BA-5043539B55FF}"/>
                    </a:ext>
                  </a:extLst>
                </p:cNvPr>
                <p:cNvGrpSpPr/>
                <p:nvPr/>
              </p:nvGrpSpPr>
              <p:grpSpPr>
                <a:xfrm rot="5400000">
                  <a:off x="9481520" y="4307421"/>
                  <a:ext cx="341838" cy="1162883"/>
                  <a:chOff x="6077747" y="4786794"/>
                  <a:chExt cx="341838" cy="1162883"/>
                </a:xfrm>
              </p:grpSpPr>
              <p:sp>
                <p:nvSpPr>
                  <p:cNvPr id="2508" name="Rectangle 2507">
                    <a:extLst>
                      <a:ext uri="{FF2B5EF4-FFF2-40B4-BE49-F238E27FC236}">
                        <a16:creationId xmlns:a16="http://schemas.microsoft.com/office/drawing/2014/main" id="{8973B45D-6257-6897-FE55-82DBA493755D}"/>
                      </a:ext>
                    </a:extLst>
                  </p:cNvPr>
                  <p:cNvSpPr/>
                  <p:nvPr/>
                </p:nvSpPr>
                <p:spPr>
                  <a:xfrm>
                    <a:off x="6077747" y="5609149"/>
                    <a:ext cx="340528" cy="340528"/>
                  </a:xfrm>
                  <a:prstGeom prst="rect">
                    <a:avLst/>
                  </a:prstGeom>
                  <a:solidFill>
                    <a:srgbClr val="FED05A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9" name="Rectangle 2508">
                    <a:extLst>
                      <a:ext uri="{FF2B5EF4-FFF2-40B4-BE49-F238E27FC236}">
                        <a16:creationId xmlns:a16="http://schemas.microsoft.com/office/drawing/2014/main" id="{67958CAE-9D5A-004F-BEFC-5F5A0D1DE229}"/>
                      </a:ext>
                    </a:extLst>
                  </p:cNvPr>
                  <p:cNvSpPr/>
                  <p:nvPr/>
                </p:nvSpPr>
                <p:spPr>
                  <a:xfrm>
                    <a:off x="6079057" y="4786794"/>
                    <a:ext cx="340528" cy="340528"/>
                  </a:xfrm>
                  <a:prstGeom prst="rect">
                    <a:avLst/>
                  </a:prstGeom>
                  <a:solidFill>
                    <a:srgbClr val="FED05A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02" name="TextBox 2501">
                    <a:extLst>
                      <a:ext uri="{FF2B5EF4-FFF2-40B4-BE49-F238E27FC236}">
                        <a16:creationId xmlns:a16="http://schemas.microsoft.com/office/drawing/2014/main" id="{73434E7C-166E-7124-D176-01F54EF15148}"/>
                      </a:ext>
                    </a:extLst>
                  </p:cNvPr>
                  <p:cNvSpPr txBox="1"/>
                  <p:nvPr/>
                </p:nvSpPr>
                <p:spPr>
                  <a:xfrm>
                    <a:off x="9875379" y="4567490"/>
                    <a:ext cx="386861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02" name="TextBox 2501">
                    <a:extLst>
                      <a:ext uri="{FF2B5EF4-FFF2-40B4-BE49-F238E27FC236}">
                        <a16:creationId xmlns:a16="http://schemas.microsoft.com/office/drawing/2014/main" id="{73434E7C-166E-7124-D176-01F54EF151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5379" y="4567490"/>
                    <a:ext cx="386861" cy="5539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03" name="TextBox 2502">
                    <a:extLst>
                      <a:ext uri="{FF2B5EF4-FFF2-40B4-BE49-F238E27FC236}">
                        <a16:creationId xmlns:a16="http://schemas.microsoft.com/office/drawing/2014/main" id="{79E93042-06F2-DEF8-2A2E-14729DC8C61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8246" y="4589985"/>
                    <a:ext cx="386861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03" name="TextBox 2502">
                    <a:extLst>
                      <a:ext uri="{FF2B5EF4-FFF2-40B4-BE49-F238E27FC236}">
                        <a16:creationId xmlns:a16="http://schemas.microsoft.com/office/drawing/2014/main" id="{79E93042-06F2-DEF8-2A2E-14729DC8C6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8246" y="4589985"/>
                    <a:ext cx="386861" cy="5539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87" r="-634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95" name="Rectangle 2494">
              <a:extLst>
                <a:ext uri="{FF2B5EF4-FFF2-40B4-BE49-F238E27FC236}">
                  <a16:creationId xmlns:a16="http://schemas.microsoft.com/office/drawing/2014/main" id="{8C317261-9FBD-42E3-23EF-F6A32DCC1A04}"/>
                </a:ext>
              </a:extLst>
            </p:cNvPr>
            <p:cNvSpPr/>
            <p:nvPr/>
          </p:nvSpPr>
          <p:spPr>
            <a:xfrm>
              <a:off x="671766" y="4078443"/>
              <a:ext cx="340528" cy="340528"/>
            </a:xfrm>
            <a:prstGeom prst="rect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6" name="Rectangle 2495">
              <a:extLst>
                <a:ext uri="{FF2B5EF4-FFF2-40B4-BE49-F238E27FC236}">
                  <a16:creationId xmlns:a16="http://schemas.microsoft.com/office/drawing/2014/main" id="{F9C151EF-6E39-A383-1D72-688843185811}"/>
                </a:ext>
              </a:extLst>
            </p:cNvPr>
            <p:cNvSpPr/>
            <p:nvPr/>
          </p:nvSpPr>
          <p:spPr>
            <a:xfrm>
              <a:off x="1022156" y="4078443"/>
              <a:ext cx="340529" cy="340528"/>
            </a:xfrm>
            <a:prstGeom prst="rect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7" name="TextBox 2496">
                  <a:extLst>
                    <a:ext uri="{FF2B5EF4-FFF2-40B4-BE49-F238E27FC236}">
                      <a16:creationId xmlns:a16="http://schemas.microsoft.com/office/drawing/2014/main" id="{9BCED99E-1314-FCF0-406F-BF8BF73F1059}"/>
                    </a:ext>
                  </a:extLst>
                </p:cNvPr>
                <p:cNvSpPr txBox="1"/>
                <p:nvPr/>
              </p:nvSpPr>
              <p:spPr>
                <a:xfrm>
                  <a:off x="818863" y="4289724"/>
                  <a:ext cx="386861" cy="553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97" name="TextBox 2496">
                  <a:extLst>
                    <a:ext uri="{FF2B5EF4-FFF2-40B4-BE49-F238E27FC236}">
                      <a16:creationId xmlns:a16="http://schemas.microsoft.com/office/drawing/2014/main" id="{9BCED99E-1314-FCF0-406F-BF8BF73F1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63" y="4289724"/>
                  <a:ext cx="386861" cy="553997"/>
                </a:xfrm>
                <a:prstGeom prst="rect">
                  <a:avLst/>
                </a:prstGeom>
                <a:blipFill>
                  <a:blip r:embed="rId9"/>
                  <a:stretch>
                    <a:fillRect r="-31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8" name="Rectangle 2497">
              <a:extLst>
                <a:ext uri="{FF2B5EF4-FFF2-40B4-BE49-F238E27FC236}">
                  <a16:creationId xmlns:a16="http://schemas.microsoft.com/office/drawing/2014/main" id="{5AE6E480-D6F6-DA94-706A-0D0248DC2A83}"/>
                </a:ext>
              </a:extLst>
            </p:cNvPr>
            <p:cNvSpPr/>
            <p:nvPr/>
          </p:nvSpPr>
          <p:spPr>
            <a:xfrm>
              <a:off x="672154" y="5316184"/>
              <a:ext cx="340529" cy="340528"/>
            </a:xfrm>
            <a:prstGeom prst="rect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9" name="Rectangle 2498">
              <a:extLst>
                <a:ext uri="{FF2B5EF4-FFF2-40B4-BE49-F238E27FC236}">
                  <a16:creationId xmlns:a16="http://schemas.microsoft.com/office/drawing/2014/main" id="{8F54978F-C31B-34AE-7364-9C5C403AFC96}"/>
                </a:ext>
              </a:extLst>
            </p:cNvPr>
            <p:cNvSpPr/>
            <p:nvPr/>
          </p:nvSpPr>
          <p:spPr>
            <a:xfrm>
              <a:off x="1012683" y="5316184"/>
              <a:ext cx="340529" cy="340528"/>
            </a:xfrm>
            <a:prstGeom prst="rect">
              <a:avLst/>
            </a:prstGeom>
            <a:solidFill>
              <a:srgbClr val="FD808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1" name="TextBox 2520">
                  <a:extLst>
                    <a:ext uri="{FF2B5EF4-FFF2-40B4-BE49-F238E27FC236}">
                      <a16:creationId xmlns:a16="http://schemas.microsoft.com/office/drawing/2014/main" id="{5F12CC44-73E9-23C3-6C5C-EC8ED0DFC536}"/>
                    </a:ext>
                  </a:extLst>
                </p:cNvPr>
                <p:cNvSpPr txBox="1"/>
                <p:nvPr/>
              </p:nvSpPr>
              <p:spPr>
                <a:xfrm>
                  <a:off x="841459" y="5527465"/>
                  <a:ext cx="386861" cy="553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21" name="TextBox 2520">
                  <a:extLst>
                    <a:ext uri="{FF2B5EF4-FFF2-40B4-BE49-F238E27FC236}">
                      <a16:creationId xmlns:a16="http://schemas.microsoft.com/office/drawing/2014/main" id="{5F12CC44-73E9-23C3-6C5C-EC8ED0DFC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59" y="5527465"/>
                  <a:ext cx="386861" cy="553997"/>
                </a:xfrm>
                <a:prstGeom prst="rect">
                  <a:avLst/>
                </a:prstGeom>
                <a:blipFill>
                  <a:blip r:embed="rId10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2" name="TextBox 2521">
                  <a:extLst>
                    <a:ext uri="{FF2B5EF4-FFF2-40B4-BE49-F238E27FC236}">
                      <a16:creationId xmlns:a16="http://schemas.microsoft.com/office/drawing/2014/main" id="{32947426-9357-858A-82CC-F2EB595C1DCE}"/>
                    </a:ext>
                  </a:extLst>
                </p:cNvPr>
                <p:cNvSpPr txBox="1"/>
                <p:nvPr/>
              </p:nvSpPr>
              <p:spPr>
                <a:xfrm>
                  <a:off x="1482683" y="3923262"/>
                  <a:ext cx="53526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0" dirty="0"/>
                </a:p>
              </p:txBody>
            </p:sp>
          </mc:Choice>
          <mc:Fallback xmlns="">
            <p:sp>
              <p:nvSpPr>
                <p:cNvPr id="2522" name="TextBox 2521">
                  <a:extLst>
                    <a:ext uri="{FF2B5EF4-FFF2-40B4-BE49-F238E27FC236}">
                      <a16:creationId xmlns:a16="http://schemas.microsoft.com/office/drawing/2014/main" id="{32947426-9357-858A-82CC-F2EB595C1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683" y="3923262"/>
                  <a:ext cx="535269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5" name="TextBox 2534">
                  <a:extLst>
                    <a:ext uri="{FF2B5EF4-FFF2-40B4-BE49-F238E27FC236}">
                      <a16:creationId xmlns:a16="http://schemas.microsoft.com/office/drawing/2014/main" id="{679ABEC4-38C0-E3B7-FE02-E1C9613BD240}"/>
                    </a:ext>
                  </a:extLst>
                </p:cNvPr>
                <p:cNvSpPr txBox="1"/>
                <p:nvPr/>
              </p:nvSpPr>
              <p:spPr>
                <a:xfrm>
                  <a:off x="4261146" y="4469047"/>
                  <a:ext cx="53526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b="0" dirty="0"/>
                </a:p>
              </p:txBody>
            </p:sp>
          </mc:Choice>
          <mc:Fallback xmlns="">
            <p:sp>
              <p:nvSpPr>
                <p:cNvPr id="2535" name="TextBox 2534">
                  <a:extLst>
                    <a:ext uri="{FF2B5EF4-FFF2-40B4-BE49-F238E27FC236}">
                      <a16:creationId xmlns:a16="http://schemas.microsoft.com/office/drawing/2014/main" id="{679ABEC4-38C0-E3B7-FE02-E1C9613BD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146" y="4469047"/>
                  <a:ext cx="535269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48" name="Group 2547">
            <a:extLst>
              <a:ext uri="{FF2B5EF4-FFF2-40B4-BE49-F238E27FC236}">
                <a16:creationId xmlns:a16="http://schemas.microsoft.com/office/drawing/2014/main" id="{5BC31199-79A7-AD18-AE05-5ACD168F801C}"/>
              </a:ext>
            </a:extLst>
          </p:cNvPr>
          <p:cNvGrpSpPr/>
          <p:nvPr/>
        </p:nvGrpSpPr>
        <p:grpSpPr>
          <a:xfrm>
            <a:off x="149641" y="196773"/>
            <a:ext cx="4382685" cy="2422928"/>
            <a:chOff x="-216007" y="985776"/>
            <a:chExt cx="4382685" cy="2422928"/>
          </a:xfrm>
        </p:grpSpPr>
        <p:grpSp>
          <p:nvGrpSpPr>
            <p:cNvPr id="2546" name="Group 2545">
              <a:extLst>
                <a:ext uri="{FF2B5EF4-FFF2-40B4-BE49-F238E27FC236}">
                  <a16:creationId xmlns:a16="http://schemas.microsoft.com/office/drawing/2014/main" id="{1D959225-1CC2-0422-6F91-3E199B7F08C1}"/>
                </a:ext>
              </a:extLst>
            </p:cNvPr>
            <p:cNvGrpSpPr/>
            <p:nvPr/>
          </p:nvGrpSpPr>
          <p:grpSpPr>
            <a:xfrm>
              <a:off x="332574" y="1278887"/>
              <a:ext cx="3834104" cy="2129817"/>
              <a:chOff x="712954" y="1478032"/>
              <a:chExt cx="3834104" cy="2129817"/>
            </a:xfrm>
          </p:grpSpPr>
          <p:grpSp>
            <p:nvGrpSpPr>
              <p:cNvPr id="2527" name="Group 2526">
                <a:extLst>
                  <a:ext uri="{FF2B5EF4-FFF2-40B4-BE49-F238E27FC236}">
                    <a16:creationId xmlns:a16="http://schemas.microsoft.com/office/drawing/2014/main" id="{D60E5682-0B59-C320-BF76-67504A9B6BF1}"/>
                  </a:ext>
                </a:extLst>
              </p:cNvPr>
              <p:cNvGrpSpPr/>
              <p:nvPr/>
            </p:nvGrpSpPr>
            <p:grpSpPr>
              <a:xfrm>
                <a:off x="712954" y="2175524"/>
                <a:ext cx="1369354" cy="340528"/>
                <a:chOff x="648598" y="1766471"/>
                <a:chExt cx="1369354" cy="340528"/>
              </a:xfrm>
            </p:grpSpPr>
            <p:sp>
              <p:nvSpPr>
                <p:cNvPr id="2523" name="Rectangle 2522">
                  <a:extLst>
                    <a:ext uri="{FF2B5EF4-FFF2-40B4-BE49-F238E27FC236}">
                      <a16:creationId xmlns:a16="http://schemas.microsoft.com/office/drawing/2014/main" id="{2A9E5287-5710-F675-6AF4-E56469A34CAB}"/>
                    </a:ext>
                  </a:extLst>
                </p:cNvPr>
                <p:cNvSpPr/>
                <p:nvPr/>
              </p:nvSpPr>
              <p:spPr>
                <a:xfrm>
                  <a:off x="648598" y="1766471"/>
                  <a:ext cx="340529" cy="340528"/>
                </a:xfrm>
                <a:prstGeom prst="rect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4" name="Rectangle 2523">
                  <a:extLst>
                    <a:ext uri="{FF2B5EF4-FFF2-40B4-BE49-F238E27FC236}">
                      <a16:creationId xmlns:a16="http://schemas.microsoft.com/office/drawing/2014/main" id="{23E032CA-3A9D-8B82-6F47-2A269E83E4A4}"/>
                    </a:ext>
                  </a:extLst>
                </p:cNvPr>
                <p:cNvSpPr/>
                <p:nvPr/>
              </p:nvSpPr>
              <p:spPr>
                <a:xfrm>
                  <a:off x="989127" y="1766471"/>
                  <a:ext cx="340529" cy="340528"/>
                </a:xfrm>
                <a:prstGeom prst="rect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5" name="Rectangle 2524">
                  <a:extLst>
                    <a:ext uri="{FF2B5EF4-FFF2-40B4-BE49-F238E27FC236}">
                      <a16:creationId xmlns:a16="http://schemas.microsoft.com/office/drawing/2014/main" id="{0D21FC68-7800-3FF7-9832-D3713FA7D291}"/>
                    </a:ext>
                  </a:extLst>
                </p:cNvPr>
                <p:cNvSpPr/>
                <p:nvPr/>
              </p:nvSpPr>
              <p:spPr>
                <a:xfrm>
                  <a:off x="1327033" y="1766471"/>
                  <a:ext cx="340528" cy="340528"/>
                </a:xfrm>
                <a:prstGeom prst="rect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6" name="Rectangle 2525">
                  <a:extLst>
                    <a:ext uri="{FF2B5EF4-FFF2-40B4-BE49-F238E27FC236}">
                      <a16:creationId xmlns:a16="http://schemas.microsoft.com/office/drawing/2014/main" id="{FC229312-9192-BE1C-C144-4373EC73D556}"/>
                    </a:ext>
                  </a:extLst>
                </p:cNvPr>
                <p:cNvSpPr/>
                <p:nvPr/>
              </p:nvSpPr>
              <p:spPr>
                <a:xfrm>
                  <a:off x="1677423" y="1766471"/>
                  <a:ext cx="340529" cy="340528"/>
                </a:xfrm>
                <a:prstGeom prst="rect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8" name="TextBox 2527">
                    <a:extLst>
                      <a:ext uri="{FF2B5EF4-FFF2-40B4-BE49-F238E27FC236}">
                        <a16:creationId xmlns:a16="http://schemas.microsoft.com/office/drawing/2014/main" id="{E62C2266-6138-857B-5110-D6F82F224219}"/>
                      </a:ext>
                    </a:extLst>
                  </p:cNvPr>
                  <p:cNvSpPr txBox="1"/>
                  <p:nvPr/>
                </p:nvSpPr>
                <p:spPr>
                  <a:xfrm>
                    <a:off x="1233610" y="2402277"/>
                    <a:ext cx="386861" cy="55399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3600" i="1" dirty="0"/>
                  </a:p>
                </p:txBody>
              </p:sp>
            </mc:Choice>
            <mc:Fallback xmlns="">
              <p:sp>
                <p:nvSpPr>
                  <p:cNvPr id="2528" name="TextBox 2527">
                    <a:extLst>
                      <a:ext uri="{FF2B5EF4-FFF2-40B4-BE49-F238E27FC236}">
                        <a16:creationId xmlns:a16="http://schemas.microsoft.com/office/drawing/2014/main" id="{E62C2266-6138-857B-5110-D6F82F2242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3610" y="2402277"/>
                    <a:ext cx="386861" cy="553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29" name="椭圆 381">
                <a:extLst>
                  <a:ext uri="{FF2B5EF4-FFF2-40B4-BE49-F238E27FC236}">
                    <a16:creationId xmlns:a16="http://schemas.microsoft.com/office/drawing/2014/main" id="{A85F1756-1583-1834-4F5F-F73312887558}"/>
                  </a:ext>
                </a:extLst>
              </p:cNvPr>
              <p:cNvSpPr/>
              <p:nvPr/>
            </p:nvSpPr>
            <p:spPr>
              <a:xfrm>
                <a:off x="3111358" y="1478032"/>
                <a:ext cx="322225" cy="311347"/>
              </a:xfrm>
              <a:prstGeom prst="ellipse">
                <a:avLst/>
              </a:prstGeom>
              <a:solidFill>
                <a:srgbClr val="C8EFF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30" name="椭圆 382">
                <a:extLst>
                  <a:ext uri="{FF2B5EF4-FFF2-40B4-BE49-F238E27FC236}">
                    <a16:creationId xmlns:a16="http://schemas.microsoft.com/office/drawing/2014/main" id="{BBE047A4-E769-6DF9-98C5-95ADF38DBA9A}"/>
                  </a:ext>
                </a:extLst>
              </p:cNvPr>
              <p:cNvSpPr/>
              <p:nvPr/>
            </p:nvSpPr>
            <p:spPr>
              <a:xfrm>
                <a:off x="3109186" y="1882780"/>
                <a:ext cx="322225" cy="311347"/>
              </a:xfrm>
              <a:prstGeom prst="ellipse">
                <a:avLst/>
              </a:prstGeom>
              <a:solidFill>
                <a:srgbClr val="C8EFF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  <p:sp>
            <p:nvSpPr>
              <p:cNvPr id="2531" name="椭圆 1023">
                <a:extLst>
                  <a:ext uri="{FF2B5EF4-FFF2-40B4-BE49-F238E27FC236}">
                    <a16:creationId xmlns:a16="http://schemas.microsoft.com/office/drawing/2014/main" id="{2B621C4C-6962-3DF4-9F03-AB93F0D87B37}"/>
                  </a:ext>
                </a:extLst>
              </p:cNvPr>
              <p:cNvSpPr/>
              <p:nvPr/>
            </p:nvSpPr>
            <p:spPr>
              <a:xfrm>
                <a:off x="3109185" y="2289692"/>
                <a:ext cx="322225" cy="311347"/>
              </a:xfrm>
              <a:prstGeom prst="ellipse">
                <a:avLst/>
              </a:prstGeom>
              <a:solidFill>
                <a:srgbClr val="C8EFF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2" name="椭圆 1024">
                <a:extLst>
                  <a:ext uri="{FF2B5EF4-FFF2-40B4-BE49-F238E27FC236}">
                    <a16:creationId xmlns:a16="http://schemas.microsoft.com/office/drawing/2014/main" id="{5108CAD6-9359-1349-6374-C8D0B6043C9D}"/>
                  </a:ext>
                </a:extLst>
              </p:cNvPr>
              <p:cNvSpPr/>
              <p:nvPr/>
            </p:nvSpPr>
            <p:spPr>
              <a:xfrm>
                <a:off x="3109185" y="2694308"/>
                <a:ext cx="322225" cy="311347"/>
              </a:xfrm>
              <a:prstGeom prst="ellipse">
                <a:avLst/>
              </a:prstGeom>
              <a:solidFill>
                <a:srgbClr val="C8EFFE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8" name="TextBox 2537">
                    <a:extLst>
                      <a:ext uri="{FF2B5EF4-FFF2-40B4-BE49-F238E27FC236}">
                        <a16:creationId xmlns:a16="http://schemas.microsoft.com/office/drawing/2014/main" id="{F3CE918A-554D-09CD-FDCF-9874A975DAF4}"/>
                      </a:ext>
                    </a:extLst>
                  </p:cNvPr>
                  <p:cNvSpPr txBox="1"/>
                  <p:nvPr/>
                </p:nvSpPr>
                <p:spPr>
                  <a:xfrm>
                    <a:off x="2768356" y="2961518"/>
                    <a:ext cx="1003881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38" name="TextBox 2537">
                    <a:extLst>
                      <a:ext uri="{FF2B5EF4-FFF2-40B4-BE49-F238E27FC236}">
                        <a16:creationId xmlns:a16="http://schemas.microsoft.com/office/drawing/2014/main" id="{F3CE918A-554D-09CD-FDCF-9874A975DA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8356" y="2961518"/>
                    <a:ext cx="1003881" cy="6463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0" name="TextBox 2539">
                    <a:extLst>
                      <a:ext uri="{FF2B5EF4-FFF2-40B4-BE49-F238E27FC236}">
                        <a16:creationId xmlns:a16="http://schemas.microsoft.com/office/drawing/2014/main" id="{9FA74F34-736B-140E-E2D6-8FCFBE00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2225280" y="1985897"/>
                    <a:ext cx="63413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0" dirty="0"/>
                  </a:p>
                </p:txBody>
              </p:sp>
            </mc:Choice>
            <mc:Fallback xmlns="">
              <p:sp>
                <p:nvSpPr>
                  <p:cNvPr id="2540" name="TextBox 2539">
                    <a:extLst>
                      <a:ext uri="{FF2B5EF4-FFF2-40B4-BE49-F238E27FC236}">
                        <a16:creationId xmlns:a16="http://schemas.microsoft.com/office/drawing/2014/main" id="{9FA74F34-736B-140E-E2D6-8FCFBE008E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5280" y="1985897"/>
                    <a:ext cx="634139" cy="64633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41" name="Rectangle 2540">
                <a:extLst>
                  <a:ext uri="{FF2B5EF4-FFF2-40B4-BE49-F238E27FC236}">
                    <a16:creationId xmlns:a16="http://schemas.microsoft.com/office/drawing/2014/main" id="{CDA6FFFA-1E11-EAC3-9A13-985685E4E0A0}"/>
                  </a:ext>
                </a:extLst>
              </p:cNvPr>
              <p:cNvSpPr/>
              <p:nvPr/>
            </p:nvSpPr>
            <p:spPr>
              <a:xfrm rot="5400000">
                <a:off x="4066143" y="2119427"/>
                <a:ext cx="340528" cy="340528"/>
              </a:xfrm>
              <a:prstGeom prst="rect">
                <a:avLst/>
              </a:prstGeom>
              <a:solidFill>
                <a:srgbClr val="FED05A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2" name="TextBox 2541">
                    <a:extLst>
                      <a:ext uri="{FF2B5EF4-FFF2-40B4-BE49-F238E27FC236}">
                        <a16:creationId xmlns:a16="http://schemas.microsoft.com/office/drawing/2014/main" id="{3CE4C215-CDFD-4F5F-90C5-0B11D3A84830}"/>
                      </a:ext>
                    </a:extLst>
                  </p:cNvPr>
                  <p:cNvSpPr txBox="1"/>
                  <p:nvPr/>
                </p:nvSpPr>
                <p:spPr>
                  <a:xfrm>
                    <a:off x="3925755" y="2454981"/>
                    <a:ext cx="621303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42" name="TextBox 2541">
                    <a:extLst>
                      <a:ext uri="{FF2B5EF4-FFF2-40B4-BE49-F238E27FC236}">
                        <a16:creationId xmlns:a16="http://schemas.microsoft.com/office/drawing/2014/main" id="{3CE4C215-CDFD-4F5F-90C5-0B11D3A848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5755" y="2454981"/>
                    <a:ext cx="621303" cy="55399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3" name="TextBox 2542">
                    <a:extLst>
                      <a:ext uri="{FF2B5EF4-FFF2-40B4-BE49-F238E27FC236}">
                        <a16:creationId xmlns:a16="http://schemas.microsoft.com/office/drawing/2014/main" id="{E6BBAE20-9998-5A71-A8EF-669064E7ED47}"/>
                      </a:ext>
                    </a:extLst>
                  </p:cNvPr>
                  <p:cNvSpPr txBox="1"/>
                  <p:nvPr/>
                </p:nvSpPr>
                <p:spPr>
                  <a:xfrm>
                    <a:off x="3476325" y="1966526"/>
                    <a:ext cx="535269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3600" b="0" dirty="0"/>
                  </a:p>
                </p:txBody>
              </p:sp>
            </mc:Choice>
            <mc:Fallback xmlns="">
              <p:sp>
                <p:nvSpPr>
                  <p:cNvPr id="2543" name="TextBox 2542">
                    <a:extLst>
                      <a:ext uri="{FF2B5EF4-FFF2-40B4-BE49-F238E27FC236}">
                        <a16:creationId xmlns:a16="http://schemas.microsoft.com/office/drawing/2014/main" id="{E6BBAE20-9998-5A71-A8EF-669064E7ED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6325" y="1966526"/>
                    <a:ext cx="535269" cy="64633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5" name="TextBox 2544">
                  <a:extLst>
                    <a:ext uri="{FF2B5EF4-FFF2-40B4-BE49-F238E27FC236}">
                      <a16:creationId xmlns:a16="http://schemas.microsoft.com/office/drawing/2014/main" id="{5EF469CE-F8F5-C0FF-C527-523DF76AB7E1}"/>
                    </a:ext>
                  </a:extLst>
                </p:cNvPr>
                <p:cNvSpPr txBox="1"/>
                <p:nvPr/>
              </p:nvSpPr>
              <p:spPr>
                <a:xfrm>
                  <a:off x="-216007" y="985776"/>
                  <a:ext cx="2886543" cy="656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3600" dirty="0"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45" name="TextBox 2544">
                  <a:extLst>
                    <a:ext uri="{FF2B5EF4-FFF2-40B4-BE49-F238E27FC236}">
                      <a16:creationId xmlns:a16="http://schemas.microsoft.com/office/drawing/2014/main" id="{5EF469CE-F8F5-C0FF-C527-523DF76AB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007" y="985776"/>
                  <a:ext cx="2886543" cy="6562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47" name="TextBox 2546">
                <a:extLst>
                  <a:ext uri="{FF2B5EF4-FFF2-40B4-BE49-F238E27FC236}">
                    <a16:creationId xmlns:a16="http://schemas.microsoft.com/office/drawing/2014/main" id="{EB9035BF-639F-155D-B94A-A0234221C6A5}"/>
                  </a:ext>
                </a:extLst>
              </p:cNvPr>
              <p:cNvSpPr txBox="1"/>
              <p:nvPr/>
            </p:nvSpPr>
            <p:spPr>
              <a:xfrm>
                <a:off x="506885" y="2918267"/>
                <a:ext cx="38545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0" dirty="0">
                    <a:latin typeface="Aptos" panose="020B0004020202020204" pitchFamily="34" charset="0"/>
                  </a:rPr>
                  <a:t>Tensor Parallel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600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2547" name="TextBox 2546">
                <a:extLst>
                  <a:ext uri="{FF2B5EF4-FFF2-40B4-BE49-F238E27FC236}">
                    <a16:creationId xmlns:a16="http://schemas.microsoft.com/office/drawing/2014/main" id="{EB9035BF-639F-155D-B94A-A0234221C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5" y="2918267"/>
                <a:ext cx="3854548" cy="646331"/>
              </a:xfrm>
              <a:prstGeom prst="rect">
                <a:avLst/>
              </a:prstGeom>
              <a:blipFill>
                <a:blip r:embed="rId19"/>
                <a:stretch>
                  <a:fillRect l="-4747" t="-14151" b="-35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65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244856" y="106690"/>
            <a:ext cx="9429226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ptos" panose="020B0004020202020204" pitchFamily="34" charset="0"/>
              </a:rPr>
              <a:t>Pipeline</a:t>
            </a:r>
            <a:r>
              <a:rPr lang="en-US" altLang="zh-CN" sz="4000" b="1" dirty="0">
                <a:latin typeface="Aptos" panose="020B0004020202020204" pitchFamily="34" charset="0"/>
              </a:rPr>
              <a:t> Parallel (Naïve*)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1C49-F342-A36F-B852-D7B25B8B845A}"/>
              </a:ext>
            </a:extLst>
          </p:cNvPr>
          <p:cNvSpPr txBox="1">
            <a:spLocks/>
          </p:cNvSpPr>
          <p:nvPr/>
        </p:nvSpPr>
        <p:spPr>
          <a:xfrm>
            <a:off x="1244856" y="6337737"/>
            <a:ext cx="10947144" cy="52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1800" dirty="0">
                <a:latin typeface="Aptos" panose="020B0004020202020204" pitchFamily="34" charset="0"/>
              </a:rPr>
              <a:t>* Advanced Approach in Part 4: Mixed Parallel</a:t>
            </a:r>
            <a:endParaRPr lang="en-US" sz="1800" dirty="0">
              <a:latin typeface="Aptos" panose="020B0004020202020204" pitchFamily="34" charset="0"/>
            </a:endParaRPr>
          </a:p>
        </p:txBody>
      </p:sp>
      <p:cxnSp>
        <p:nvCxnSpPr>
          <p:cNvPr id="1961" name="直接连接符 3">
            <a:extLst>
              <a:ext uri="{FF2B5EF4-FFF2-40B4-BE49-F238E27FC236}">
                <a16:creationId xmlns:a16="http://schemas.microsoft.com/office/drawing/2014/main" id="{ABA03745-5FC6-8648-391B-8D932FF04ECC}"/>
              </a:ext>
            </a:extLst>
          </p:cNvPr>
          <p:cNvCxnSpPr>
            <a:cxnSpLocks/>
          </p:cNvCxnSpPr>
          <p:nvPr/>
        </p:nvCxnSpPr>
        <p:spPr>
          <a:xfrm>
            <a:off x="6481275" y="2318801"/>
            <a:ext cx="0" cy="23854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5" name="Title 1">
            <a:extLst>
              <a:ext uri="{FF2B5EF4-FFF2-40B4-BE49-F238E27FC236}">
                <a16:creationId xmlns:a16="http://schemas.microsoft.com/office/drawing/2014/main" id="{7A2CB5F1-1844-D376-0AEE-459B8FC5ECA9}"/>
              </a:ext>
            </a:extLst>
          </p:cNvPr>
          <p:cNvSpPr txBox="1">
            <a:spLocks/>
          </p:cNvSpPr>
          <p:nvPr/>
        </p:nvSpPr>
        <p:spPr>
          <a:xfrm>
            <a:off x="6481275" y="1922104"/>
            <a:ext cx="5710725" cy="362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Split model layers in different parts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Each part in a single GPU </a:t>
            </a:r>
          </a:p>
        </p:txBody>
      </p:sp>
      <p:grpSp>
        <p:nvGrpSpPr>
          <p:cNvPr id="1966" name="Group 1965">
            <a:extLst>
              <a:ext uri="{FF2B5EF4-FFF2-40B4-BE49-F238E27FC236}">
                <a16:creationId xmlns:a16="http://schemas.microsoft.com/office/drawing/2014/main" id="{A9650649-105C-A7E0-8B45-E3FCA66F0CFC}"/>
              </a:ext>
            </a:extLst>
          </p:cNvPr>
          <p:cNvGrpSpPr/>
          <p:nvPr/>
        </p:nvGrpSpPr>
        <p:grpSpPr>
          <a:xfrm>
            <a:off x="271588" y="1460531"/>
            <a:ext cx="5824412" cy="3936937"/>
            <a:chOff x="2609913" y="1229338"/>
            <a:chExt cx="6704643" cy="4531918"/>
          </a:xfrm>
        </p:grpSpPr>
        <p:sp>
          <p:nvSpPr>
            <p:cNvPr id="1967" name="矩形: 圆角 24">
              <a:extLst>
                <a:ext uri="{FF2B5EF4-FFF2-40B4-BE49-F238E27FC236}">
                  <a16:creationId xmlns:a16="http://schemas.microsoft.com/office/drawing/2014/main" id="{B9E9D678-CCB2-8CB1-1840-8D020B616DA4}"/>
                </a:ext>
              </a:extLst>
            </p:cNvPr>
            <p:cNvSpPr/>
            <p:nvPr/>
          </p:nvSpPr>
          <p:spPr>
            <a:xfrm>
              <a:off x="2609913" y="1243560"/>
              <a:ext cx="2160391" cy="44741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grpSp>
          <p:nvGrpSpPr>
            <p:cNvPr id="1968" name="Group 1967">
              <a:extLst>
                <a:ext uri="{FF2B5EF4-FFF2-40B4-BE49-F238E27FC236}">
                  <a16:creationId xmlns:a16="http://schemas.microsoft.com/office/drawing/2014/main" id="{BF15E1A5-5E6C-8E17-3679-5DA264AD43BE}"/>
                </a:ext>
              </a:extLst>
            </p:cNvPr>
            <p:cNvGrpSpPr/>
            <p:nvPr/>
          </p:nvGrpSpPr>
          <p:grpSpPr>
            <a:xfrm>
              <a:off x="2730666" y="1347362"/>
              <a:ext cx="6457606" cy="2938148"/>
              <a:chOff x="1819171" y="1479565"/>
              <a:chExt cx="6457606" cy="2938148"/>
            </a:xfrm>
          </p:grpSpPr>
          <p:grpSp>
            <p:nvGrpSpPr>
              <p:cNvPr id="1977" name="Group 1976">
                <a:extLst>
                  <a:ext uri="{FF2B5EF4-FFF2-40B4-BE49-F238E27FC236}">
                    <a16:creationId xmlns:a16="http://schemas.microsoft.com/office/drawing/2014/main" id="{5BA0A843-3EB8-8A8E-37C6-821C7255DCDE}"/>
                  </a:ext>
                </a:extLst>
              </p:cNvPr>
              <p:cNvGrpSpPr/>
              <p:nvPr/>
            </p:nvGrpSpPr>
            <p:grpSpPr>
              <a:xfrm>
                <a:off x="1819171" y="1492880"/>
                <a:ext cx="3414038" cy="2924833"/>
                <a:chOff x="1819171" y="1492880"/>
                <a:chExt cx="3414038" cy="2924833"/>
              </a:xfrm>
            </p:grpSpPr>
            <p:grpSp>
              <p:nvGrpSpPr>
                <p:cNvPr id="2137" name="Group 2136">
                  <a:extLst>
                    <a:ext uri="{FF2B5EF4-FFF2-40B4-BE49-F238E27FC236}">
                      <a16:creationId xmlns:a16="http://schemas.microsoft.com/office/drawing/2014/main" id="{17249633-177D-716F-3B38-10B16B71DC49}"/>
                    </a:ext>
                  </a:extLst>
                </p:cNvPr>
                <p:cNvGrpSpPr/>
                <p:nvPr/>
              </p:nvGrpSpPr>
              <p:grpSpPr>
                <a:xfrm>
                  <a:off x="1819171" y="1500869"/>
                  <a:ext cx="1892254" cy="2916844"/>
                  <a:chOff x="1819171" y="1500869"/>
                  <a:chExt cx="1892254" cy="2916844"/>
                </a:xfrm>
              </p:grpSpPr>
              <p:grpSp>
                <p:nvGrpSpPr>
                  <p:cNvPr id="2217" name="Group 2216">
                    <a:extLst>
                      <a:ext uri="{FF2B5EF4-FFF2-40B4-BE49-F238E27FC236}">
                        <a16:creationId xmlns:a16="http://schemas.microsoft.com/office/drawing/2014/main" id="{87EC68CA-56C4-38F0-1A01-081AD4F6EC78}"/>
                      </a:ext>
                    </a:extLst>
                  </p:cNvPr>
                  <p:cNvGrpSpPr/>
                  <p:nvPr/>
                </p:nvGrpSpPr>
                <p:grpSpPr>
                  <a:xfrm>
                    <a:off x="1819171" y="1506195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257" name="椭圆 378">
                      <a:extLst>
                        <a:ext uri="{FF2B5EF4-FFF2-40B4-BE49-F238E27FC236}">
                          <a16:creationId xmlns:a16="http://schemas.microsoft.com/office/drawing/2014/main" id="{C30E8880-0C3A-F1AB-7747-DB30EFB03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58" name="椭圆 379">
                      <a:extLst>
                        <a:ext uri="{FF2B5EF4-FFF2-40B4-BE49-F238E27FC236}">
                          <a16:creationId xmlns:a16="http://schemas.microsoft.com/office/drawing/2014/main" id="{E672835A-05FE-C08E-0750-BA9274613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59" name="椭圆 380">
                      <a:extLst>
                        <a:ext uri="{FF2B5EF4-FFF2-40B4-BE49-F238E27FC236}">
                          <a16:creationId xmlns:a16="http://schemas.microsoft.com/office/drawing/2014/main" id="{1CF95932-1C0D-443E-9443-28C458DC3E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0" name="椭圆 378">
                      <a:extLst>
                        <a:ext uri="{FF2B5EF4-FFF2-40B4-BE49-F238E27FC236}">
                          <a16:creationId xmlns:a16="http://schemas.microsoft.com/office/drawing/2014/main" id="{B6ECB676-C745-8978-ADF6-EACA679F2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1" name="椭圆 379">
                      <a:extLst>
                        <a:ext uri="{FF2B5EF4-FFF2-40B4-BE49-F238E27FC236}">
                          <a16:creationId xmlns:a16="http://schemas.microsoft.com/office/drawing/2014/main" id="{1DCD50FC-0CC5-1EEA-8873-0CCB05F1E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2" name="椭圆 380">
                      <a:extLst>
                        <a:ext uri="{FF2B5EF4-FFF2-40B4-BE49-F238E27FC236}">
                          <a16:creationId xmlns:a16="http://schemas.microsoft.com/office/drawing/2014/main" id="{E668690A-37D9-D0C3-EC5A-8407ACB06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3" name="椭圆 378">
                      <a:extLst>
                        <a:ext uri="{FF2B5EF4-FFF2-40B4-BE49-F238E27FC236}">
                          <a16:creationId xmlns:a16="http://schemas.microsoft.com/office/drawing/2014/main" id="{99F71DF0-21E5-975B-E23C-9AFAD3383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4" name="椭圆 379">
                      <a:extLst>
                        <a:ext uri="{FF2B5EF4-FFF2-40B4-BE49-F238E27FC236}">
                          <a16:creationId xmlns:a16="http://schemas.microsoft.com/office/drawing/2014/main" id="{A6460A6B-C020-B257-3BD7-624A4848AF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5" name="椭圆 380">
                      <a:extLst>
                        <a:ext uri="{FF2B5EF4-FFF2-40B4-BE49-F238E27FC236}">
                          <a16:creationId xmlns:a16="http://schemas.microsoft.com/office/drawing/2014/main" id="{DD8327BB-30C1-69B3-2648-8BFE89A26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6" name="椭圆 378">
                      <a:extLst>
                        <a:ext uri="{FF2B5EF4-FFF2-40B4-BE49-F238E27FC236}">
                          <a16:creationId xmlns:a16="http://schemas.microsoft.com/office/drawing/2014/main" id="{A260517E-959D-3804-ECC4-83A525F08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7" name="椭圆 379">
                      <a:extLst>
                        <a:ext uri="{FF2B5EF4-FFF2-40B4-BE49-F238E27FC236}">
                          <a16:creationId xmlns:a16="http://schemas.microsoft.com/office/drawing/2014/main" id="{70BADE2C-BE6F-04AF-7467-557E628960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68" name="椭圆 380">
                      <a:extLst>
                        <a:ext uri="{FF2B5EF4-FFF2-40B4-BE49-F238E27FC236}">
                          <a16:creationId xmlns:a16="http://schemas.microsoft.com/office/drawing/2014/main" id="{407ADB2F-12E5-F150-79C8-0FAF26A4F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269" name="Straight Connector 2268">
                      <a:extLst>
                        <a:ext uri="{FF2B5EF4-FFF2-40B4-BE49-F238E27FC236}">
                          <a16:creationId xmlns:a16="http://schemas.microsoft.com/office/drawing/2014/main" id="{4A7FC055-A839-394D-9C5E-8A65291F465B}"/>
                        </a:ext>
                      </a:extLst>
                    </p:cNvPr>
                    <p:cNvCxnSpPr>
                      <a:cxnSpLocks/>
                      <a:stCxn id="2260" idx="6"/>
                      <a:endCxn id="2266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0" name="Straight Connector 2269">
                      <a:extLst>
                        <a:ext uri="{FF2B5EF4-FFF2-40B4-BE49-F238E27FC236}">
                          <a16:creationId xmlns:a16="http://schemas.microsoft.com/office/drawing/2014/main" id="{F829F3B1-C3C5-0984-A945-C1D69C2E0937}"/>
                        </a:ext>
                      </a:extLst>
                    </p:cNvPr>
                    <p:cNvCxnSpPr>
                      <a:cxnSpLocks/>
                      <a:endCxn id="2267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1" name="Straight Connector 2270">
                      <a:extLst>
                        <a:ext uri="{FF2B5EF4-FFF2-40B4-BE49-F238E27FC236}">
                          <a16:creationId xmlns:a16="http://schemas.microsoft.com/office/drawing/2014/main" id="{3EFD89D9-ACD7-7CF8-72BA-7F9421AE8A83}"/>
                        </a:ext>
                      </a:extLst>
                    </p:cNvPr>
                    <p:cNvCxnSpPr>
                      <a:cxnSpLocks/>
                      <a:stCxn id="2262" idx="6"/>
                      <a:endCxn id="2268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2" name="Straight Connector 2271">
                      <a:extLst>
                        <a:ext uri="{FF2B5EF4-FFF2-40B4-BE49-F238E27FC236}">
                          <a16:creationId xmlns:a16="http://schemas.microsoft.com/office/drawing/2014/main" id="{BFA6D46F-6210-DF5D-D259-B873CD2976EA}"/>
                        </a:ext>
                      </a:extLst>
                    </p:cNvPr>
                    <p:cNvCxnSpPr>
                      <a:cxnSpLocks/>
                      <a:stCxn id="2257" idx="6"/>
                      <a:endCxn id="2263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3" name="Straight Connector 2272">
                      <a:extLst>
                        <a:ext uri="{FF2B5EF4-FFF2-40B4-BE49-F238E27FC236}">
                          <a16:creationId xmlns:a16="http://schemas.microsoft.com/office/drawing/2014/main" id="{9C0793B5-8587-A37D-9488-863802820862}"/>
                        </a:ext>
                      </a:extLst>
                    </p:cNvPr>
                    <p:cNvCxnSpPr>
                      <a:cxnSpLocks/>
                      <a:stCxn id="2258" idx="6"/>
                      <a:endCxn id="2264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4" name="Straight Connector 2273">
                      <a:extLst>
                        <a:ext uri="{FF2B5EF4-FFF2-40B4-BE49-F238E27FC236}">
                          <a16:creationId xmlns:a16="http://schemas.microsoft.com/office/drawing/2014/main" id="{372D3C16-D334-188E-454F-AD241B3612A6}"/>
                        </a:ext>
                      </a:extLst>
                    </p:cNvPr>
                    <p:cNvCxnSpPr>
                      <a:cxnSpLocks/>
                      <a:stCxn id="2259" idx="6"/>
                      <a:endCxn id="2265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5" name="Straight Connector 2274">
                      <a:extLst>
                        <a:ext uri="{FF2B5EF4-FFF2-40B4-BE49-F238E27FC236}">
                          <a16:creationId xmlns:a16="http://schemas.microsoft.com/office/drawing/2014/main" id="{949755FA-1885-1477-EF27-149E06683B23}"/>
                        </a:ext>
                      </a:extLst>
                    </p:cNvPr>
                    <p:cNvCxnSpPr>
                      <a:cxnSpLocks/>
                      <a:stCxn id="2261" idx="6"/>
                      <a:endCxn id="2266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6" name="Straight Connector 2275">
                      <a:extLst>
                        <a:ext uri="{FF2B5EF4-FFF2-40B4-BE49-F238E27FC236}">
                          <a16:creationId xmlns:a16="http://schemas.microsoft.com/office/drawing/2014/main" id="{852104E9-FB43-4601-9C0E-E423D432594A}"/>
                        </a:ext>
                      </a:extLst>
                    </p:cNvPr>
                    <p:cNvCxnSpPr>
                      <a:cxnSpLocks/>
                      <a:stCxn id="2261" idx="6"/>
                      <a:endCxn id="2268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7" name="Straight Connector 2276">
                      <a:extLst>
                        <a:ext uri="{FF2B5EF4-FFF2-40B4-BE49-F238E27FC236}">
                          <a16:creationId xmlns:a16="http://schemas.microsoft.com/office/drawing/2014/main" id="{99E88811-598D-CE53-4DBC-AC46EE6BAC27}"/>
                        </a:ext>
                      </a:extLst>
                    </p:cNvPr>
                    <p:cNvCxnSpPr>
                      <a:cxnSpLocks/>
                      <a:stCxn id="2262" idx="6"/>
                      <a:endCxn id="2267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8" name="Straight Connector 2277">
                      <a:extLst>
                        <a:ext uri="{FF2B5EF4-FFF2-40B4-BE49-F238E27FC236}">
                          <a16:creationId xmlns:a16="http://schemas.microsoft.com/office/drawing/2014/main" id="{D10A7554-C1CD-2B33-B7DC-7BAC21030FD6}"/>
                        </a:ext>
                      </a:extLst>
                    </p:cNvPr>
                    <p:cNvCxnSpPr>
                      <a:cxnSpLocks/>
                      <a:stCxn id="2262" idx="6"/>
                      <a:endCxn id="2263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9" name="Straight Connector 2278">
                      <a:extLst>
                        <a:ext uri="{FF2B5EF4-FFF2-40B4-BE49-F238E27FC236}">
                          <a16:creationId xmlns:a16="http://schemas.microsoft.com/office/drawing/2014/main" id="{5A1F61CA-E71B-DD28-05F4-3C11FD266AF6}"/>
                        </a:ext>
                      </a:extLst>
                    </p:cNvPr>
                    <p:cNvCxnSpPr>
                      <a:cxnSpLocks/>
                      <a:stCxn id="2268" idx="2"/>
                      <a:endCxn id="2257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0" name="Straight Connector 2279">
                      <a:extLst>
                        <a:ext uri="{FF2B5EF4-FFF2-40B4-BE49-F238E27FC236}">
                          <a16:creationId xmlns:a16="http://schemas.microsoft.com/office/drawing/2014/main" id="{9544334A-6D95-5F76-4DA5-91B024DE0878}"/>
                        </a:ext>
                      </a:extLst>
                    </p:cNvPr>
                    <p:cNvCxnSpPr>
                      <a:cxnSpLocks/>
                      <a:stCxn id="2260" idx="6"/>
                      <a:endCxn id="2267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1" name="Straight Connector 2280">
                      <a:extLst>
                        <a:ext uri="{FF2B5EF4-FFF2-40B4-BE49-F238E27FC236}">
                          <a16:creationId xmlns:a16="http://schemas.microsoft.com/office/drawing/2014/main" id="{811ADD3A-AC85-0C87-B5E2-08509B8FB313}"/>
                        </a:ext>
                      </a:extLst>
                    </p:cNvPr>
                    <p:cNvCxnSpPr>
                      <a:cxnSpLocks/>
                      <a:stCxn id="2264" idx="2"/>
                      <a:endCxn id="2257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2" name="Straight Connector 2281">
                      <a:extLst>
                        <a:ext uri="{FF2B5EF4-FFF2-40B4-BE49-F238E27FC236}">
                          <a16:creationId xmlns:a16="http://schemas.microsoft.com/office/drawing/2014/main" id="{16639185-C1E3-85C0-9834-1EEDAF66D053}"/>
                        </a:ext>
                      </a:extLst>
                    </p:cNvPr>
                    <p:cNvCxnSpPr>
                      <a:cxnSpLocks/>
                      <a:stCxn id="2259" idx="6"/>
                      <a:endCxn id="2264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3" name="Straight Connector 2282">
                      <a:extLst>
                        <a:ext uri="{FF2B5EF4-FFF2-40B4-BE49-F238E27FC236}">
                          <a16:creationId xmlns:a16="http://schemas.microsoft.com/office/drawing/2014/main" id="{007C911B-0D11-738C-82D1-FBB7098EDE21}"/>
                        </a:ext>
                      </a:extLst>
                    </p:cNvPr>
                    <p:cNvCxnSpPr>
                      <a:cxnSpLocks/>
                      <a:stCxn id="2258" idx="6"/>
                      <a:endCxn id="2263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4" name="Straight Connector 2283">
                      <a:extLst>
                        <a:ext uri="{FF2B5EF4-FFF2-40B4-BE49-F238E27FC236}">
                          <a16:creationId xmlns:a16="http://schemas.microsoft.com/office/drawing/2014/main" id="{57C447AD-A661-715A-4CE7-32187E288060}"/>
                        </a:ext>
                      </a:extLst>
                    </p:cNvPr>
                    <p:cNvCxnSpPr>
                      <a:cxnSpLocks/>
                      <a:stCxn id="2258" idx="6"/>
                      <a:endCxn id="2265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5" name="Straight Connector 2284">
                      <a:extLst>
                        <a:ext uri="{FF2B5EF4-FFF2-40B4-BE49-F238E27FC236}">
                          <a16:creationId xmlns:a16="http://schemas.microsoft.com/office/drawing/2014/main" id="{66E3CF59-0D49-86BA-F3B2-50554E7572C8}"/>
                        </a:ext>
                      </a:extLst>
                    </p:cNvPr>
                    <p:cNvCxnSpPr>
                      <a:cxnSpLocks/>
                      <a:stCxn id="2260" idx="6"/>
                      <a:endCxn id="2268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6" name="Straight Connector 2285">
                      <a:extLst>
                        <a:ext uri="{FF2B5EF4-FFF2-40B4-BE49-F238E27FC236}">
                          <a16:creationId xmlns:a16="http://schemas.microsoft.com/office/drawing/2014/main" id="{295F1E20-6EE7-8AE0-4CF6-1C4063501270}"/>
                        </a:ext>
                      </a:extLst>
                    </p:cNvPr>
                    <p:cNvCxnSpPr>
                      <a:cxnSpLocks/>
                      <a:endCxn id="2263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7" name="Straight Connector 2286">
                      <a:extLst>
                        <a:ext uri="{FF2B5EF4-FFF2-40B4-BE49-F238E27FC236}">
                          <a16:creationId xmlns:a16="http://schemas.microsoft.com/office/drawing/2014/main" id="{0C01FC82-9265-EE7F-F9C7-04F961682A04}"/>
                        </a:ext>
                      </a:extLst>
                    </p:cNvPr>
                    <p:cNvCxnSpPr>
                      <a:cxnSpLocks/>
                      <a:stCxn id="2262" idx="6"/>
                      <a:endCxn id="2264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8" name="Straight Connector 2287">
                      <a:extLst>
                        <a:ext uri="{FF2B5EF4-FFF2-40B4-BE49-F238E27FC236}">
                          <a16:creationId xmlns:a16="http://schemas.microsoft.com/office/drawing/2014/main" id="{7ED6174D-49BC-103E-8B9A-376D3454C045}"/>
                        </a:ext>
                      </a:extLst>
                    </p:cNvPr>
                    <p:cNvCxnSpPr>
                      <a:cxnSpLocks/>
                      <a:stCxn id="2257" idx="6"/>
                      <a:endCxn id="2265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9" name="Straight Connector 2288">
                      <a:extLst>
                        <a:ext uri="{FF2B5EF4-FFF2-40B4-BE49-F238E27FC236}">
                          <a16:creationId xmlns:a16="http://schemas.microsoft.com/office/drawing/2014/main" id="{EC28FC74-BD7D-C939-0701-A1D4B9F3194A}"/>
                        </a:ext>
                      </a:extLst>
                    </p:cNvPr>
                    <p:cNvCxnSpPr>
                      <a:cxnSpLocks/>
                      <a:stCxn id="2263" idx="2"/>
                      <a:endCxn id="2259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0" name="Straight Connector 2289">
                      <a:extLst>
                        <a:ext uri="{FF2B5EF4-FFF2-40B4-BE49-F238E27FC236}">
                          <a16:creationId xmlns:a16="http://schemas.microsoft.com/office/drawing/2014/main" id="{E6844B52-4F78-A707-67F5-D1C9CA3D76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1" name="Straight Connector 2290">
                      <a:extLst>
                        <a:ext uri="{FF2B5EF4-FFF2-40B4-BE49-F238E27FC236}">
                          <a16:creationId xmlns:a16="http://schemas.microsoft.com/office/drawing/2014/main" id="{E4BF76EB-5E0D-7A96-208C-301584F74E4D}"/>
                        </a:ext>
                      </a:extLst>
                    </p:cNvPr>
                    <p:cNvCxnSpPr>
                      <a:cxnSpLocks/>
                      <a:stCxn id="2267" idx="2"/>
                      <a:endCxn id="2257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2" name="Straight Connector 2291">
                      <a:extLst>
                        <a:ext uri="{FF2B5EF4-FFF2-40B4-BE49-F238E27FC236}">
                          <a16:creationId xmlns:a16="http://schemas.microsoft.com/office/drawing/2014/main" id="{30D38067-E72E-C216-F6B6-11C0BDD130B2}"/>
                        </a:ext>
                      </a:extLst>
                    </p:cNvPr>
                    <p:cNvCxnSpPr>
                      <a:cxnSpLocks/>
                      <a:stCxn id="2266" idx="2"/>
                      <a:endCxn id="2262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3" name="Straight Connector 2292">
                      <a:extLst>
                        <a:ext uri="{FF2B5EF4-FFF2-40B4-BE49-F238E27FC236}">
                          <a16:creationId xmlns:a16="http://schemas.microsoft.com/office/drawing/2014/main" id="{ACEB0E8A-FB92-799C-F306-27ED68B915B8}"/>
                        </a:ext>
                      </a:extLst>
                    </p:cNvPr>
                    <p:cNvCxnSpPr>
                      <a:cxnSpLocks/>
                      <a:stCxn id="2268" idx="2"/>
                      <a:endCxn id="2259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4" name="Straight Connector 2293">
                      <a:extLst>
                        <a:ext uri="{FF2B5EF4-FFF2-40B4-BE49-F238E27FC236}">
                          <a16:creationId xmlns:a16="http://schemas.microsoft.com/office/drawing/2014/main" id="{7DB85424-4790-1916-9302-852149651E88}"/>
                        </a:ext>
                      </a:extLst>
                    </p:cNvPr>
                    <p:cNvCxnSpPr>
                      <a:cxnSpLocks/>
                      <a:stCxn id="2267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8" name="Group 2217">
                    <a:extLst>
                      <a:ext uri="{FF2B5EF4-FFF2-40B4-BE49-F238E27FC236}">
                        <a16:creationId xmlns:a16="http://schemas.microsoft.com/office/drawing/2014/main" id="{9700B065-94DD-1945-9527-0127C8DBCB5D}"/>
                      </a:ext>
                    </a:extLst>
                  </p:cNvPr>
                  <p:cNvGrpSpPr/>
                  <p:nvPr/>
                </p:nvGrpSpPr>
                <p:grpSpPr>
                  <a:xfrm>
                    <a:off x="2581171" y="1500869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219" name="椭圆 378">
                      <a:extLst>
                        <a:ext uri="{FF2B5EF4-FFF2-40B4-BE49-F238E27FC236}">
                          <a16:creationId xmlns:a16="http://schemas.microsoft.com/office/drawing/2014/main" id="{73916BD0-6723-4101-A842-6932B5441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0" name="椭圆 379">
                      <a:extLst>
                        <a:ext uri="{FF2B5EF4-FFF2-40B4-BE49-F238E27FC236}">
                          <a16:creationId xmlns:a16="http://schemas.microsoft.com/office/drawing/2014/main" id="{6BA245AB-A07D-8D7F-97A6-C2D296814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1" name="椭圆 380">
                      <a:extLst>
                        <a:ext uri="{FF2B5EF4-FFF2-40B4-BE49-F238E27FC236}">
                          <a16:creationId xmlns:a16="http://schemas.microsoft.com/office/drawing/2014/main" id="{B6F53DBC-A4AD-F3F6-D2ED-BB4C62AB3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2" name="椭圆 378">
                      <a:extLst>
                        <a:ext uri="{FF2B5EF4-FFF2-40B4-BE49-F238E27FC236}">
                          <a16:creationId xmlns:a16="http://schemas.microsoft.com/office/drawing/2014/main" id="{A87BF949-EBE4-6F8B-FFB2-CBBE4BDE5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3" name="椭圆 379">
                      <a:extLst>
                        <a:ext uri="{FF2B5EF4-FFF2-40B4-BE49-F238E27FC236}">
                          <a16:creationId xmlns:a16="http://schemas.microsoft.com/office/drawing/2014/main" id="{485885A2-7E55-870B-DC19-CF3B78F0CC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4" name="椭圆 380">
                      <a:extLst>
                        <a:ext uri="{FF2B5EF4-FFF2-40B4-BE49-F238E27FC236}">
                          <a16:creationId xmlns:a16="http://schemas.microsoft.com/office/drawing/2014/main" id="{9C0EC26F-3B89-6925-B2DF-55C6B0EDA6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5" name="椭圆 378">
                      <a:extLst>
                        <a:ext uri="{FF2B5EF4-FFF2-40B4-BE49-F238E27FC236}">
                          <a16:creationId xmlns:a16="http://schemas.microsoft.com/office/drawing/2014/main" id="{D7B0C7C9-5F18-A9F3-0FB0-6F5447E8AD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6" name="椭圆 379">
                      <a:extLst>
                        <a:ext uri="{FF2B5EF4-FFF2-40B4-BE49-F238E27FC236}">
                          <a16:creationId xmlns:a16="http://schemas.microsoft.com/office/drawing/2014/main" id="{742FF0C3-4BE9-1180-745C-DDAAC090B1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7" name="椭圆 380">
                      <a:extLst>
                        <a:ext uri="{FF2B5EF4-FFF2-40B4-BE49-F238E27FC236}">
                          <a16:creationId xmlns:a16="http://schemas.microsoft.com/office/drawing/2014/main" id="{525F3FF7-9439-ADC9-CA83-41D5BC72B2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8" name="椭圆 378">
                      <a:extLst>
                        <a:ext uri="{FF2B5EF4-FFF2-40B4-BE49-F238E27FC236}">
                          <a16:creationId xmlns:a16="http://schemas.microsoft.com/office/drawing/2014/main" id="{E1CB3A0B-3910-FBFB-4CC6-74627B968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29" name="椭圆 379">
                      <a:extLst>
                        <a:ext uri="{FF2B5EF4-FFF2-40B4-BE49-F238E27FC236}">
                          <a16:creationId xmlns:a16="http://schemas.microsoft.com/office/drawing/2014/main" id="{925F2DAB-169A-79B0-B247-7380A17A4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230" name="椭圆 380">
                      <a:extLst>
                        <a:ext uri="{FF2B5EF4-FFF2-40B4-BE49-F238E27FC236}">
                          <a16:creationId xmlns:a16="http://schemas.microsoft.com/office/drawing/2014/main" id="{0B5CA07E-71E1-94E3-5C88-3DAC111A1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231" name="Straight Connector 2230">
                      <a:extLst>
                        <a:ext uri="{FF2B5EF4-FFF2-40B4-BE49-F238E27FC236}">
                          <a16:creationId xmlns:a16="http://schemas.microsoft.com/office/drawing/2014/main" id="{78A4976D-FA61-6B58-6FE2-E7A8A4B43738}"/>
                        </a:ext>
                      </a:extLst>
                    </p:cNvPr>
                    <p:cNvCxnSpPr>
                      <a:cxnSpLocks/>
                      <a:stCxn id="2222" idx="6"/>
                      <a:endCxn id="2228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2" name="Straight Connector 2231">
                      <a:extLst>
                        <a:ext uri="{FF2B5EF4-FFF2-40B4-BE49-F238E27FC236}">
                          <a16:creationId xmlns:a16="http://schemas.microsoft.com/office/drawing/2014/main" id="{8D07FD49-A713-8560-0151-CB66B674E38F}"/>
                        </a:ext>
                      </a:extLst>
                    </p:cNvPr>
                    <p:cNvCxnSpPr>
                      <a:cxnSpLocks/>
                      <a:endCxn id="2229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3" name="Straight Connector 2232">
                      <a:extLst>
                        <a:ext uri="{FF2B5EF4-FFF2-40B4-BE49-F238E27FC236}">
                          <a16:creationId xmlns:a16="http://schemas.microsoft.com/office/drawing/2014/main" id="{E6DC4CD4-4FAB-EB75-187A-A7D9643C56FD}"/>
                        </a:ext>
                      </a:extLst>
                    </p:cNvPr>
                    <p:cNvCxnSpPr>
                      <a:cxnSpLocks/>
                      <a:stCxn id="2224" idx="6"/>
                      <a:endCxn id="2230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4" name="Straight Connector 2233">
                      <a:extLst>
                        <a:ext uri="{FF2B5EF4-FFF2-40B4-BE49-F238E27FC236}">
                          <a16:creationId xmlns:a16="http://schemas.microsoft.com/office/drawing/2014/main" id="{63E436EC-CA8A-8518-4927-5D10A64A6CFD}"/>
                        </a:ext>
                      </a:extLst>
                    </p:cNvPr>
                    <p:cNvCxnSpPr>
                      <a:cxnSpLocks/>
                      <a:stCxn id="2219" idx="6"/>
                      <a:endCxn id="2225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5" name="Straight Connector 2234">
                      <a:extLst>
                        <a:ext uri="{FF2B5EF4-FFF2-40B4-BE49-F238E27FC236}">
                          <a16:creationId xmlns:a16="http://schemas.microsoft.com/office/drawing/2014/main" id="{E0FC90FB-E2B1-4944-BD17-41CBD80048A3}"/>
                        </a:ext>
                      </a:extLst>
                    </p:cNvPr>
                    <p:cNvCxnSpPr>
                      <a:cxnSpLocks/>
                      <a:stCxn id="2220" idx="6"/>
                      <a:endCxn id="2226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6" name="Straight Connector 2235">
                      <a:extLst>
                        <a:ext uri="{FF2B5EF4-FFF2-40B4-BE49-F238E27FC236}">
                          <a16:creationId xmlns:a16="http://schemas.microsoft.com/office/drawing/2014/main" id="{C3AFFD24-704B-92E4-20C5-CD47F47D2901}"/>
                        </a:ext>
                      </a:extLst>
                    </p:cNvPr>
                    <p:cNvCxnSpPr>
                      <a:cxnSpLocks/>
                      <a:stCxn id="2221" idx="6"/>
                      <a:endCxn id="2227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7" name="Straight Connector 2236">
                      <a:extLst>
                        <a:ext uri="{FF2B5EF4-FFF2-40B4-BE49-F238E27FC236}">
                          <a16:creationId xmlns:a16="http://schemas.microsoft.com/office/drawing/2014/main" id="{B71629D6-41BD-81F0-F031-002E40F7E5E7}"/>
                        </a:ext>
                      </a:extLst>
                    </p:cNvPr>
                    <p:cNvCxnSpPr>
                      <a:cxnSpLocks/>
                      <a:stCxn id="2223" idx="6"/>
                      <a:endCxn id="2228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8" name="Straight Connector 2237">
                      <a:extLst>
                        <a:ext uri="{FF2B5EF4-FFF2-40B4-BE49-F238E27FC236}">
                          <a16:creationId xmlns:a16="http://schemas.microsoft.com/office/drawing/2014/main" id="{689FF134-CD8A-707B-FAF3-CF0F5D9B91C1}"/>
                        </a:ext>
                      </a:extLst>
                    </p:cNvPr>
                    <p:cNvCxnSpPr>
                      <a:cxnSpLocks/>
                      <a:stCxn id="2223" idx="6"/>
                      <a:endCxn id="2230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9" name="Straight Connector 2238">
                      <a:extLst>
                        <a:ext uri="{FF2B5EF4-FFF2-40B4-BE49-F238E27FC236}">
                          <a16:creationId xmlns:a16="http://schemas.microsoft.com/office/drawing/2014/main" id="{39A18A3F-8486-D3C2-A142-D77EDAA09391}"/>
                        </a:ext>
                      </a:extLst>
                    </p:cNvPr>
                    <p:cNvCxnSpPr>
                      <a:cxnSpLocks/>
                      <a:stCxn id="2224" idx="6"/>
                      <a:endCxn id="2229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0" name="Straight Connector 2239">
                      <a:extLst>
                        <a:ext uri="{FF2B5EF4-FFF2-40B4-BE49-F238E27FC236}">
                          <a16:creationId xmlns:a16="http://schemas.microsoft.com/office/drawing/2014/main" id="{3B080EF0-2E3C-F4A1-7A1E-20E61A149571}"/>
                        </a:ext>
                      </a:extLst>
                    </p:cNvPr>
                    <p:cNvCxnSpPr>
                      <a:cxnSpLocks/>
                      <a:stCxn id="2224" idx="6"/>
                      <a:endCxn id="2225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1" name="Straight Connector 2240">
                      <a:extLst>
                        <a:ext uri="{FF2B5EF4-FFF2-40B4-BE49-F238E27FC236}">
                          <a16:creationId xmlns:a16="http://schemas.microsoft.com/office/drawing/2014/main" id="{87E5F9D7-4705-88C4-1BC7-0877CE728D9B}"/>
                        </a:ext>
                      </a:extLst>
                    </p:cNvPr>
                    <p:cNvCxnSpPr>
                      <a:cxnSpLocks/>
                      <a:stCxn id="2230" idx="2"/>
                      <a:endCxn id="2219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2" name="Straight Connector 2241">
                      <a:extLst>
                        <a:ext uri="{FF2B5EF4-FFF2-40B4-BE49-F238E27FC236}">
                          <a16:creationId xmlns:a16="http://schemas.microsoft.com/office/drawing/2014/main" id="{FED36257-EFDE-AF1B-F470-729C38805AEE}"/>
                        </a:ext>
                      </a:extLst>
                    </p:cNvPr>
                    <p:cNvCxnSpPr>
                      <a:cxnSpLocks/>
                      <a:stCxn id="2222" idx="6"/>
                      <a:endCxn id="2229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3" name="Straight Connector 2242">
                      <a:extLst>
                        <a:ext uri="{FF2B5EF4-FFF2-40B4-BE49-F238E27FC236}">
                          <a16:creationId xmlns:a16="http://schemas.microsoft.com/office/drawing/2014/main" id="{3AE4F5CE-D692-1BD1-C251-8A5AA542800D}"/>
                        </a:ext>
                      </a:extLst>
                    </p:cNvPr>
                    <p:cNvCxnSpPr>
                      <a:cxnSpLocks/>
                      <a:stCxn id="2226" idx="2"/>
                      <a:endCxn id="2219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4" name="Straight Connector 2243">
                      <a:extLst>
                        <a:ext uri="{FF2B5EF4-FFF2-40B4-BE49-F238E27FC236}">
                          <a16:creationId xmlns:a16="http://schemas.microsoft.com/office/drawing/2014/main" id="{DBAF4B1A-F5C0-DB03-F444-A40A7DE228A0}"/>
                        </a:ext>
                      </a:extLst>
                    </p:cNvPr>
                    <p:cNvCxnSpPr>
                      <a:cxnSpLocks/>
                      <a:stCxn id="2221" idx="6"/>
                      <a:endCxn id="2226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5" name="Straight Connector 2244">
                      <a:extLst>
                        <a:ext uri="{FF2B5EF4-FFF2-40B4-BE49-F238E27FC236}">
                          <a16:creationId xmlns:a16="http://schemas.microsoft.com/office/drawing/2014/main" id="{70A53C4D-5301-746A-A098-E735A0FB43A1}"/>
                        </a:ext>
                      </a:extLst>
                    </p:cNvPr>
                    <p:cNvCxnSpPr>
                      <a:cxnSpLocks/>
                      <a:stCxn id="2220" idx="6"/>
                      <a:endCxn id="2225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6" name="Straight Connector 2245">
                      <a:extLst>
                        <a:ext uri="{FF2B5EF4-FFF2-40B4-BE49-F238E27FC236}">
                          <a16:creationId xmlns:a16="http://schemas.microsoft.com/office/drawing/2014/main" id="{36406644-F289-504C-A816-6D6C90A3CD6F}"/>
                        </a:ext>
                      </a:extLst>
                    </p:cNvPr>
                    <p:cNvCxnSpPr>
                      <a:cxnSpLocks/>
                      <a:stCxn id="2220" idx="6"/>
                      <a:endCxn id="2227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7" name="Straight Connector 2246">
                      <a:extLst>
                        <a:ext uri="{FF2B5EF4-FFF2-40B4-BE49-F238E27FC236}">
                          <a16:creationId xmlns:a16="http://schemas.microsoft.com/office/drawing/2014/main" id="{5473B1AE-F1F2-8FEC-7B43-9FC505728260}"/>
                        </a:ext>
                      </a:extLst>
                    </p:cNvPr>
                    <p:cNvCxnSpPr>
                      <a:cxnSpLocks/>
                      <a:stCxn id="2222" idx="6"/>
                      <a:endCxn id="2230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8" name="Straight Connector 2247">
                      <a:extLst>
                        <a:ext uri="{FF2B5EF4-FFF2-40B4-BE49-F238E27FC236}">
                          <a16:creationId xmlns:a16="http://schemas.microsoft.com/office/drawing/2014/main" id="{8A3E7B0D-D3A6-EE95-4464-DA4D26930B1A}"/>
                        </a:ext>
                      </a:extLst>
                    </p:cNvPr>
                    <p:cNvCxnSpPr>
                      <a:cxnSpLocks/>
                      <a:endCxn id="2225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9" name="Straight Connector 2248">
                      <a:extLst>
                        <a:ext uri="{FF2B5EF4-FFF2-40B4-BE49-F238E27FC236}">
                          <a16:creationId xmlns:a16="http://schemas.microsoft.com/office/drawing/2014/main" id="{C320AF8B-74AB-B7DF-1B27-F975F21074F9}"/>
                        </a:ext>
                      </a:extLst>
                    </p:cNvPr>
                    <p:cNvCxnSpPr>
                      <a:cxnSpLocks/>
                      <a:stCxn id="2224" idx="6"/>
                      <a:endCxn id="2226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0" name="Straight Connector 2249">
                      <a:extLst>
                        <a:ext uri="{FF2B5EF4-FFF2-40B4-BE49-F238E27FC236}">
                          <a16:creationId xmlns:a16="http://schemas.microsoft.com/office/drawing/2014/main" id="{0AE393CC-AADE-64EA-11A3-CCFF46015865}"/>
                        </a:ext>
                      </a:extLst>
                    </p:cNvPr>
                    <p:cNvCxnSpPr>
                      <a:cxnSpLocks/>
                      <a:stCxn id="2219" idx="6"/>
                      <a:endCxn id="2227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1" name="Straight Connector 2250">
                      <a:extLst>
                        <a:ext uri="{FF2B5EF4-FFF2-40B4-BE49-F238E27FC236}">
                          <a16:creationId xmlns:a16="http://schemas.microsoft.com/office/drawing/2014/main" id="{0730EE55-EE3A-F457-3646-2EF52445B03D}"/>
                        </a:ext>
                      </a:extLst>
                    </p:cNvPr>
                    <p:cNvCxnSpPr>
                      <a:cxnSpLocks/>
                      <a:stCxn id="2225" idx="2"/>
                      <a:endCxn id="2221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2" name="Straight Connector 2251">
                      <a:extLst>
                        <a:ext uri="{FF2B5EF4-FFF2-40B4-BE49-F238E27FC236}">
                          <a16:creationId xmlns:a16="http://schemas.microsoft.com/office/drawing/2014/main" id="{A000F7D1-2630-2AA8-8A6F-A3371DC227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3" name="Straight Connector 2252">
                      <a:extLst>
                        <a:ext uri="{FF2B5EF4-FFF2-40B4-BE49-F238E27FC236}">
                          <a16:creationId xmlns:a16="http://schemas.microsoft.com/office/drawing/2014/main" id="{CBC1BC23-1BB1-C9C2-01B1-24AC5F4D0976}"/>
                        </a:ext>
                      </a:extLst>
                    </p:cNvPr>
                    <p:cNvCxnSpPr>
                      <a:cxnSpLocks/>
                      <a:stCxn id="2229" idx="2"/>
                      <a:endCxn id="2219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4" name="Straight Connector 2253">
                      <a:extLst>
                        <a:ext uri="{FF2B5EF4-FFF2-40B4-BE49-F238E27FC236}">
                          <a16:creationId xmlns:a16="http://schemas.microsoft.com/office/drawing/2014/main" id="{C165928D-3192-20C0-0F39-A9D860789FA7}"/>
                        </a:ext>
                      </a:extLst>
                    </p:cNvPr>
                    <p:cNvCxnSpPr>
                      <a:cxnSpLocks/>
                      <a:stCxn id="2228" idx="2"/>
                      <a:endCxn id="2224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5" name="Straight Connector 2254">
                      <a:extLst>
                        <a:ext uri="{FF2B5EF4-FFF2-40B4-BE49-F238E27FC236}">
                          <a16:creationId xmlns:a16="http://schemas.microsoft.com/office/drawing/2014/main" id="{31ACE1D0-016F-01C9-6643-356F85DD35FE}"/>
                        </a:ext>
                      </a:extLst>
                    </p:cNvPr>
                    <p:cNvCxnSpPr>
                      <a:cxnSpLocks/>
                      <a:stCxn id="2230" idx="2"/>
                      <a:endCxn id="2221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6" name="Straight Connector 2255">
                      <a:extLst>
                        <a:ext uri="{FF2B5EF4-FFF2-40B4-BE49-F238E27FC236}">
                          <a16:creationId xmlns:a16="http://schemas.microsoft.com/office/drawing/2014/main" id="{E09E5791-C275-A2CF-9914-B961C12C3737}"/>
                        </a:ext>
                      </a:extLst>
                    </p:cNvPr>
                    <p:cNvCxnSpPr>
                      <a:cxnSpLocks/>
                      <a:stCxn id="2229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38" name="Group 2137">
                  <a:extLst>
                    <a:ext uri="{FF2B5EF4-FFF2-40B4-BE49-F238E27FC236}">
                      <a16:creationId xmlns:a16="http://schemas.microsoft.com/office/drawing/2014/main" id="{3DC595D8-382A-D81D-9487-55A2389FE882}"/>
                    </a:ext>
                  </a:extLst>
                </p:cNvPr>
                <p:cNvGrpSpPr/>
                <p:nvPr/>
              </p:nvGrpSpPr>
              <p:grpSpPr>
                <a:xfrm>
                  <a:off x="3340955" y="1492880"/>
                  <a:ext cx="1892254" cy="2916844"/>
                  <a:chOff x="1819171" y="1500869"/>
                  <a:chExt cx="1892254" cy="2916844"/>
                </a:xfrm>
              </p:grpSpPr>
              <p:grpSp>
                <p:nvGrpSpPr>
                  <p:cNvPr id="2139" name="Group 2138">
                    <a:extLst>
                      <a:ext uri="{FF2B5EF4-FFF2-40B4-BE49-F238E27FC236}">
                        <a16:creationId xmlns:a16="http://schemas.microsoft.com/office/drawing/2014/main" id="{1014E023-51BA-5032-5B1B-A1F871DA07D0}"/>
                      </a:ext>
                    </a:extLst>
                  </p:cNvPr>
                  <p:cNvGrpSpPr/>
                  <p:nvPr/>
                </p:nvGrpSpPr>
                <p:grpSpPr>
                  <a:xfrm>
                    <a:off x="1819171" y="1506195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179" name="椭圆 378">
                      <a:extLst>
                        <a:ext uri="{FF2B5EF4-FFF2-40B4-BE49-F238E27FC236}">
                          <a16:creationId xmlns:a16="http://schemas.microsoft.com/office/drawing/2014/main" id="{3593D4D4-8907-FDC3-4CCD-44A039CB6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0" name="椭圆 379">
                      <a:extLst>
                        <a:ext uri="{FF2B5EF4-FFF2-40B4-BE49-F238E27FC236}">
                          <a16:creationId xmlns:a16="http://schemas.microsoft.com/office/drawing/2014/main" id="{A6D2874D-3E5D-B76B-B677-BAC47111D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1" name="椭圆 380">
                      <a:extLst>
                        <a:ext uri="{FF2B5EF4-FFF2-40B4-BE49-F238E27FC236}">
                          <a16:creationId xmlns:a16="http://schemas.microsoft.com/office/drawing/2014/main" id="{72B65C1D-D42C-4D8D-5466-AB91FDDE7A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2" name="椭圆 378">
                      <a:extLst>
                        <a:ext uri="{FF2B5EF4-FFF2-40B4-BE49-F238E27FC236}">
                          <a16:creationId xmlns:a16="http://schemas.microsoft.com/office/drawing/2014/main" id="{6112EA4F-722F-AC65-5564-21FD1F4AC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3" name="椭圆 379">
                      <a:extLst>
                        <a:ext uri="{FF2B5EF4-FFF2-40B4-BE49-F238E27FC236}">
                          <a16:creationId xmlns:a16="http://schemas.microsoft.com/office/drawing/2014/main" id="{554DA863-F3BA-0E54-C5AD-D7A3968647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4" name="椭圆 380">
                      <a:extLst>
                        <a:ext uri="{FF2B5EF4-FFF2-40B4-BE49-F238E27FC236}">
                          <a16:creationId xmlns:a16="http://schemas.microsoft.com/office/drawing/2014/main" id="{F82E27D8-63C2-D5E2-232B-8C25C7012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5" name="椭圆 378">
                      <a:extLst>
                        <a:ext uri="{FF2B5EF4-FFF2-40B4-BE49-F238E27FC236}">
                          <a16:creationId xmlns:a16="http://schemas.microsoft.com/office/drawing/2014/main" id="{0F419A5D-C967-17CE-0AB2-E0B2176A6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6" name="椭圆 379">
                      <a:extLst>
                        <a:ext uri="{FF2B5EF4-FFF2-40B4-BE49-F238E27FC236}">
                          <a16:creationId xmlns:a16="http://schemas.microsoft.com/office/drawing/2014/main" id="{18834414-3BB1-24AE-04EB-2123AF72A3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7" name="椭圆 380">
                      <a:extLst>
                        <a:ext uri="{FF2B5EF4-FFF2-40B4-BE49-F238E27FC236}">
                          <a16:creationId xmlns:a16="http://schemas.microsoft.com/office/drawing/2014/main" id="{7C498762-1A1E-E6FB-7E3F-8502DAFB6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8" name="椭圆 378">
                      <a:extLst>
                        <a:ext uri="{FF2B5EF4-FFF2-40B4-BE49-F238E27FC236}">
                          <a16:creationId xmlns:a16="http://schemas.microsoft.com/office/drawing/2014/main" id="{66B4BE16-0CF3-A5B4-0C5F-5A247E01C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89" name="椭圆 379">
                      <a:extLst>
                        <a:ext uri="{FF2B5EF4-FFF2-40B4-BE49-F238E27FC236}">
                          <a16:creationId xmlns:a16="http://schemas.microsoft.com/office/drawing/2014/main" id="{1AF6F3B9-277E-1B4A-87EA-E05EEC8FF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90" name="椭圆 380">
                      <a:extLst>
                        <a:ext uri="{FF2B5EF4-FFF2-40B4-BE49-F238E27FC236}">
                          <a16:creationId xmlns:a16="http://schemas.microsoft.com/office/drawing/2014/main" id="{E2600A4A-7465-7CEA-92CF-B806F2DF3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191" name="Straight Connector 2190">
                      <a:extLst>
                        <a:ext uri="{FF2B5EF4-FFF2-40B4-BE49-F238E27FC236}">
                          <a16:creationId xmlns:a16="http://schemas.microsoft.com/office/drawing/2014/main" id="{50CFFB4C-805C-D326-1C23-E3026864A1AF}"/>
                        </a:ext>
                      </a:extLst>
                    </p:cNvPr>
                    <p:cNvCxnSpPr>
                      <a:cxnSpLocks/>
                      <a:stCxn id="2182" idx="6"/>
                      <a:endCxn id="2188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2" name="Straight Connector 2191">
                      <a:extLst>
                        <a:ext uri="{FF2B5EF4-FFF2-40B4-BE49-F238E27FC236}">
                          <a16:creationId xmlns:a16="http://schemas.microsoft.com/office/drawing/2014/main" id="{61CA03AD-980E-DF5A-840D-54C91C66E7F3}"/>
                        </a:ext>
                      </a:extLst>
                    </p:cNvPr>
                    <p:cNvCxnSpPr>
                      <a:cxnSpLocks/>
                      <a:endCxn id="2189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3" name="Straight Connector 2192">
                      <a:extLst>
                        <a:ext uri="{FF2B5EF4-FFF2-40B4-BE49-F238E27FC236}">
                          <a16:creationId xmlns:a16="http://schemas.microsoft.com/office/drawing/2014/main" id="{A72020F5-D2AB-D262-6B55-0D819AA6E214}"/>
                        </a:ext>
                      </a:extLst>
                    </p:cNvPr>
                    <p:cNvCxnSpPr>
                      <a:cxnSpLocks/>
                      <a:stCxn id="2184" idx="6"/>
                      <a:endCxn id="2190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4" name="Straight Connector 2193">
                      <a:extLst>
                        <a:ext uri="{FF2B5EF4-FFF2-40B4-BE49-F238E27FC236}">
                          <a16:creationId xmlns:a16="http://schemas.microsoft.com/office/drawing/2014/main" id="{D48602C7-E221-040F-A038-CE109DE07340}"/>
                        </a:ext>
                      </a:extLst>
                    </p:cNvPr>
                    <p:cNvCxnSpPr>
                      <a:cxnSpLocks/>
                      <a:stCxn id="2179" idx="6"/>
                      <a:endCxn id="2185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5" name="Straight Connector 2194">
                      <a:extLst>
                        <a:ext uri="{FF2B5EF4-FFF2-40B4-BE49-F238E27FC236}">
                          <a16:creationId xmlns:a16="http://schemas.microsoft.com/office/drawing/2014/main" id="{484B51C6-4DAE-ACD3-137E-1D9246BE9DF5}"/>
                        </a:ext>
                      </a:extLst>
                    </p:cNvPr>
                    <p:cNvCxnSpPr>
                      <a:cxnSpLocks/>
                      <a:stCxn id="2180" idx="6"/>
                      <a:endCxn id="2186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6" name="Straight Connector 2195">
                      <a:extLst>
                        <a:ext uri="{FF2B5EF4-FFF2-40B4-BE49-F238E27FC236}">
                          <a16:creationId xmlns:a16="http://schemas.microsoft.com/office/drawing/2014/main" id="{C72C92D9-F9AF-5351-B626-CEC784FAF8D2}"/>
                        </a:ext>
                      </a:extLst>
                    </p:cNvPr>
                    <p:cNvCxnSpPr>
                      <a:cxnSpLocks/>
                      <a:stCxn id="2181" idx="6"/>
                      <a:endCxn id="2187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7" name="Straight Connector 2196">
                      <a:extLst>
                        <a:ext uri="{FF2B5EF4-FFF2-40B4-BE49-F238E27FC236}">
                          <a16:creationId xmlns:a16="http://schemas.microsoft.com/office/drawing/2014/main" id="{F04DDB94-4569-EAD4-0172-75B07B998682}"/>
                        </a:ext>
                      </a:extLst>
                    </p:cNvPr>
                    <p:cNvCxnSpPr>
                      <a:cxnSpLocks/>
                      <a:stCxn id="2183" idx="6"/>
                      <a:endCxn id="2188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8" name="Straight Connector 2197">
                      <a:extLst>
                        <a:ext uri="{FF2B5EF4-FFF2-40B4-BE49-F238E27FC236}">
                          <a16:creationId xmlns:a16="http://schemas.microsoft.com/office/drawing/2014/main" id="{3A4025C3-F5C3-FC07-93E1-BA3178E03874}"/>
                        </a:ext>
                      </a:extLst>
                    </p:cNvPr>
                    <p:cNvCxnSpPr>
                      <a:cxnSpLocks/>
                      <a:stCxn id="2183" idx="6"/>
                      <a:endCxn id="2190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9" name="Straight Connector 2198">
                      <a:extLst>
                        <a:ext uri="{FF2B5EF4-FFF2-40B4-BE49-F238E27FC236}">
                          <a16:creationId xmlns:a16="http://schemas.microsoft.com/office/drawing/2014/main" id="{D76B5353-0A98-76F3-41DD-24FBA21D4AED}"/>
                        </a:ext>
                      </a:extLst>
                    </p:cNvPr>
                    <p:cNvCxnSpPr>
                      <a:cxnSpLocks/>
                      <a:stCxn id="2184" idx="6"/>
                      <a:endCxn id="2189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0" name="Straight Connector 2199">
                      <a:extLst>
                        <a:ext uri="{FF2B5EF4-FFF2-40B4-BE49-F238E27FC236}">
                          <a16:creationId xmlns:a16="http://schemas.microsoft.com/office/drawing/2014/main" id="{F9F547A2-33E8-0E01-113E-250303C031F2}"/>
                        </a:ext>
                      </a:extLst>
                    </p:cNvPr>
                    <p:cNvCxnSpPr>
                      <a:cxnSpLocks/>
                      <a:stCxn id="2184" idx="6"/>
                      <a:endCxn id="2185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1" name="Straight Connector 2200">
                      <a:extLst>
                        <a:ext uri="{FF2B5EF4-FFF2-40B4-BE49-F238E27FC236}">
                          <a16:creationId xmlns:a16="http://schemas.microsoft.com/office/drawing/2014/main" id="{EC696AC9-82F2-6762-E8CA-E01C075C4EE8}"/>
                        </a:ext>
                      </a:extLst>
                    </p:cNvPr>
                    <p:cNvCxnSpPr>
                      <a:cxnSpLocks/>
                      <a:stCxn id="2190" idx="2"/>
                      <a:endCxn id="2179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2" name="Straight Connector 2201">
                      <a:extLst>
                        <a:ext uri="{FF2B5EF4-FFF2-40B4-BE49-F238E27FC236}">
                          <a16:creationId xmlns:a16="http://schemas.microsoft.com/office/drawing/2014/main" id="{71C54BB8-49FF-D9F3-551B-48041C664F95}"/>
                        </a:ext>
                      </a:extLst>
                    </p:cNvPr>
                    <p:cNvCxnSpPr>
                      <a:cxnSpLocks/>
                      <a:stCxn id="2182" idx="6"/>
                      <a:endCxn id="2189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3" name="Straight Connector 2202">
                      <a:extLst>
                        <a:ext uri="{FF2B5EF4-FFF2-40B4-BE49-F238E27FC236}">
                          <a16:creationId xmlns:a16="http://schemas.microsoft.com/office/drawing/2014/main" id="{3521B802-3D5E-6580-114C-25EDC4968BDC}"/>
                        </a:ext>
                      </a:extLst>
                    </p:cNvPr>
                    <p:cNvCxnSpPr>
                      <a:cxnSpLocks/>
                      <a:stCxn id="2186" idx="2"/>
                      <a:endCxn id="2179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4" name="Straight Connector 2203">
                      <a:extLst>
                        <a:ext uri="{FF2B5EF4-FFF2-40B4-BE49-F238E27FC236}">
                          <a16:creationId xmlns:a16="http://schemas.microsoft.com/office/drawing/2014/main" id="{0FAEC02B-7540-CC22-C553-5D2BDCED2113}"/>
                        </a:ext>
                      </a:extLst>
                    </p:cNvPr>
                    <p:cNvCxnSpPr>
                      <a:cxnSpLocks/>
                      <a:stCxn id="2181" idx="6"/>
                      <a:endCxn id="2186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5" name="Straight Connector 2204">
                      <a:extLst>
                        <a:ext uri="{FF2B5EF4-FFF2-40B4-BE49-F238E27FC236}">
                          <a16:creationId xmlns:a16="http://schemas.microsoft.com/office/drawing/2014/main" id="{EA65EF19-06B4-281A-7329-9E4689BAD1FD}"/>
                        </a:ext>
                      </a:extLst>
                    </p:cNvPr>
                    <p:cNvCxnSpPr>
                      <a:cxnSpLocks/>
                      <a:stCxn id="2180" idx="6"/>
                      <a:endCxn id="2185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6" name="Straight Connector 2205">
                      <a:extLst>
                        <a:ext uri="{FF2B5EF4-FFF2-40B4-BE49-F238E27FC236}">
                          <a16:creationId xmlns:a16="http://schemas.microsoft.com/office/drawing/2014/main" id="{07310BDE-819B-899E-8D9C-F0AFBF3E37D6}"/>
                        </a:ext>
                      </a:extLst>
                    </p:cNvPr>
                    <p:cNvCxnSpPr>
                      <a:cxnSpLocks/>
                      <a:stCxn id="2180" idx="6"/>
                      <a:endCxn id="2187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7" name="Straight Connector 2206">
                      <a:extLst>
                        <a:ext uri="{FF2B5EF4-FFF2-40B4-BE49-F238E27FC236}">
                          <a16:creationId xmlns:a16="http://schemas.microsoft.com/office/drawing/2014/main" id="{3645EB57-0ECE-450E-7377-890E48C13830}"/>
                        </a:ext>
                      </a:extLst>
                    </p:cNvPr>
                    <p:cNvCxnSpPr>
                      <a:cxnSpLocks/>
                      <a:stCxn id="2182" idx="6"/>
                      <a:endCxn id="2190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8" name="Straight Connector 2207">
                      <a:extLst>
                        <a:ext uri="{FF2B5EF4-FFF2-40B4-BE49-F238E27FC236}">
                          <a16:creationId xmlns:a16="http://schemas.microsoft.com/office/drawing/2014/main" id="{D59A84D4-BF5F-0AA6-D3D5-F1E61A303995}"/>
                        </a:ext>
                      </a:extLst>
                    </p:cNvPr>
                    <p:cNvCxnSpPr>
                      <a:cxnSpLocks/>
                      <a:endCxn id="2185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9" name="Straight Connector 2208">
                      <a:extLst>
                        <a:ext uri="{FF2B5EF4-FFF2-40B4-BE49-F238E27FC236}">
                          <a16:creationId xmlns:a16="http://schemas.microsoft.com/office/drawing/2014/main" id="{98EC9FBD-EEA9-3B85-5948-BD7E1CB52285}"/>
                        </a:ext>
                      </a:extLst>
                    </p:cNvPr>
                    <p:cNvCxnSpPr>
                      <a:cxnSpLocks/>
                      <a:stCxn id="2184" idx="6"/>
                      <a:endCxn id="2186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0" name="Straight Connector 2209">
                      <a:extLst>
                        <a:ext uri="{FF2B5EF4-FFF2-40B4-BE49-F238E27FC236}">
                          <a16:creationId xmlns:a16="http://schemas.microsoft.com/office/drawing/2014/main" id="{D60F8A8A-D7B0-88B8-7058-5A19525C7D56}"/>
                        </a:ext>
                      </a:extLst>
                    </p:cNvPr>
                    <p:cNvCxnSpPr>
                      <a:cxnSpLocks/>
                      <a:stCxn id="2179" idx="6"/>
                      <a:endCxn id="2187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1" name="Straight Connector 2210">
                      <a:extLst>
                        <a:ext uri="{FF2B5EF4-FFF2-40B4-BE49-F238E27FC236}">
                          <a16:creationId xmlns:a16="http://schemas.microsoft.com/office/drawing/2014/main" id="{1790196F-5034-0CD2-5B4F-0B47B468E93C}"/>
                        </a:ext>
                      </a:extLst>
                    </p:cNvPr>
                    <p:cNvCxnSpPr>
                      <a:cxnSpLocks/>
                      <a:stCxn id="2185" idx="2"/>
                      <a:endCxn id="2181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2" name="Straight Connector 2211">
                      <a:extLst>
                        <a:ext uri="{FF2B5EF4-FFF2-40B4-BE49-F238E27FC236}">
                          <a16:creationId xmlns:a16="http://schemas.microsoft.com/office/drawing/2014/main" id="{D7322E45-BCFC-3B0B-AF60-F713A27428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3" name="Straight Connector 2212">
                      <a:extLst>
                        <a:ext uri="{FF2B5EF4-FFF2-40B4-BE49-F238E27FC236}">
                          <a16:creationId xmlns:a16="http://schemas.microsoft.com/office/drawing/2014/main" id="{5042C672-C2EC-EDB0-D86C-2021F0019C32}"/>
                        </a:ext>
                      </a:extLst>
                    </p:cNvPr>
                    <p:cNvCxnSpPr>
                      <a:cxnSpLocks/>
                      <a:stCxn id="2189" idx="2"/>
                      <a:endCxn id="2179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4" name="Straight Connector 2213">
                      <a:extLst>
                        <a:ext uri="{FF2B5EF4-FFF2-40B4-BE49-F238E27FC236}">
                          <a16:creationId xmlns:a16="http://schemas.microsoft.com/office/drawing/2014/main" id="{01FB762D-D6A4-8F06-C162-30F291C5F445}"/>
                        </a:ext>
                      </a:extLst>
                    </p:cNvPr>
                    <p:cNvCxnSpPr>
                      <a:cxnSpLocks/>
                      <a:stCxn id="2188" idx="2"/>
                      <a:endCxn id="2184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5" name="Straight Connector 2214">
                      <a:extLst>
                        <a:ext uri="{FF2B5EF4-FFF2-40B4-BE49-F238E27FC236}">
                          <a16:creationId xmlns:a16="http://schemas.microsoft.com/office/drawing/2014/main" id="{3C7F1EBD-37E0-4CD3-1CE2-371A1DFD3FA9}"/>
                        </a:ext>
                      </a:extLst>
                    </p:cNvPr>
                    <p:cNvCxnSpPr>
                      <a:cxnSpLocks/>
                      <a:stCxn id="2190" idx="2"/>
                      <a:endCxn id="2181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6" name="Straight Connector 2215">
                      <a:extLst>
                        <a:ext uri="{FF2B5EF4-FFF2-40B4-BE49-F238E27FC236}">
                          <a16:creationId xmlns:a16="http://schemas.microsoft.com/office/drawing/2014/main" id="{159FDAD9-C987-7408-85AA-1C745C9E7ECA}"/>
                        </a:ext>
                      </a:extLst>
                    </p:cNvPr>
                    <p:cNvCxnSpPr>
                      <a:cxnSpLocks/>
                      <a:stCxn id="2189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40" name="Group 2139">
                    <a:extLst>
                      <a:ext uri="{FF2B5EF4-FFF2-40B4-BE49-F238E27FC236}">
                        <a16:creationId xmlns:a16="http://schemas.microsoft.com/office/drawing/2014/main" id="{E115FE24-92DE-B426-98FC-63664C701394}"/>
                      </a:ext>
                    </a:extLst>
                  </p:cNvPr>
                  <p:cNvGrpSpPr/>
                  <p:nvPr/>
                </p:nvGrpSpPr>
                <p:grpSpPr>
                  <a:xfrm>
                    <a:off x="2581171" y="1500869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141" name="椭圆 378">
                      <a:extLst>
                        <a:ext uri="{FF2B5EF4-FFF2-40B4-BE49-F238E27FC236}">
                          <a16:creationId xmlns:a16="http://schemas.microsoft.com/office/drawing/2014/main" id="{BA56A322-80F7-EDEA-9608-649FADBDA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2" name="椭圆 379">
                      <a:extLst>
                        <a:ext uri="{FF2B5EF4-FFF2-40B4-BE49-F238E27FC236}">
                          <a16:creationId xmlns:a16="http://schemas.microsoft.com/office/drawing/2014/main" id="{A3EA748A-E2AA-9F14-39DD-9F5DC8AA5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3" name="椭圆 380">
                      <a:extLst>
                        <a:ext uri="{FF2B5EF4-FFF2-40B4-BE49-F238E27FC236}">
                          <a16:creationId xmlns:a16="http://schemas.microsoft.com/office/drawing/2014/main" id="{9185B878-2FC3-E416-0FD6-46DA74069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4" name="椭圆 378">
                      <a:extLst>
                        <a:ext uri="{FF2B5EF4-FFF2-40B4-BE49-F238E27FC236}">
                          <a16:creationId xmlns:a16="http://schemas.microsoft.com/office/drawing/2014/main" id="{B5516383-3F61-31C3-1216-C69D66B77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5" name="椭圆 379">
                      <a:extLst>
                        <a:ext uri="{FF2B5EF4-FFF2-40B4-BE49-F238E27FC236}">
                          <a16:creationId xmlns:a16="http://schemas.microsoft.com/office/drawing/2014/main" id="{C2E8D4EB-BDEE-6CA5-502C-7DFF6ECD7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6" name="椭圆 380">
                      <a:extLst>
                        <a:ext uri="{FF2B5EF4-FFF2-40B4-BE49-F238E27FC236}">
                          <a16:creationId xmlns:a16="http://schemas.microsoft.com/office/drawing/2014/main" id="{5FF130E2-E20B-AFDE-A9C8-D275CB267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7" name="椭圆 378">
                      <a:extLst>
                        <a:ext uri="{FF2B5EF4-FFF2-40B4-BE49-F238E27FC236}">
                          <a16:creationId xmlns:a16="http://schemas.microsoft.com/office/drawing/2014/main" id="{DA017B58-1F81-A326-9DB1-80CA2F5FF7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8" name="椭圆 379">
                      <a:extLst>
                        <a:ext uri="{FF2B5EF4-FFF2-40B4-BE49-F238E27FC236}">
                          <a16:creationId xmlns:a16="http://schemas.microsoft.com/office/drawing/2014/main" id="{C6C89A42-5490-63E4-AB91-1C16788F4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49" name="椭圆 380">
                      <a:extLst>
                        <a:ext uri="{FF2B5EF4-FFF2-40B4-BE49-F238E27FC236}">
                          <a16:creationId xmlns:a16="http://schemas.microsoft.com/office/drawing/2014/main" id="{777F9E40-BF86-7992-2BE7-ED94CB46D2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50" name="椭圆 378">
                      <a:extLst>
                        <a:ext uri="{FF2B5EF4-FFF2-40B4-BE49-F238E27FC236}">
                          <a16:creationId xmlns:a16="http://schemas.microsoft.com/office/drawing/2014/main" id="{ED83A4AF-B752-0A5A-EEA8-FE0AE93CB5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51" name="椭圆 379">
                      <a:extLst>
                        <a:ext uri="{FF2B5EF4-FFF2-40B4-BE49-F238E27FC236}">
                          <a16:creationId xmlns:a16="http://schemas.microsoft.com/office/drawing/2014/main" id="{1CDE925F-CDA7-B89D-0E90-C9D805731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52" name="椭圆 380">
                      <a:extLst>
                        <a:ext uri="{FF2B5EF4-FFF2-40B4-BE49-F238E27FC236}">
                          <a16:creationId xmlns:a16="http://schemas.microsoft.com/office/drawing/2014/main" id="{4B35A524-F405-84F0-BDAB-0F41D54B5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153" name="Straight Connector 2152">
                      <a:extLst>
                        <a:ext uri="{FF2B5EF4-FFF2-40B4-BE49-F238E27FC236}">
                          <a16:creationId xmlns:a16="http://schemas.microsoft.com/office/drawing/2014/main" id="{A39EBD10-9F5B-A9DF-26AB-1BC70DD82421}"/>
                        </a:ext>
                      </a:extLst>
                    </p:cNvPr>
                    <p:cNvCxnSpPr>
                      <a:cxnSpLocks/>
                      <a:stCxn id="2144" idx="6"/>
                      <a:endCxn id="2150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4" name="Straight Connector 2153">
                      <a:extLst>
                        <a:ext uri="{FF2B5EF4-FFF2-40B4-BE49-F238E27FC236}">
                          <a16:creationId xmlns:a16="http://schemas.microsoft.com/office/drawing/2014/main" id="{745B34F9-989B-B02E-14A2-E8DA8C818249}"/>
                        </a:ext>
                      </a:extLst>
                    </p:cNvPr>
                    <p:cNvCxnSpPr>
                      <a:cxnSpLocks/>
                      <a:endCxn id="2151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5" name="Straight Connector 2154">
                      <a:extLst>
                        <a:ext uri="{FF2B5EF4-FFF2-40B4-BE49-F238E27FC236}">
                          <a16:creationId xmlns:a16="http://schemas.microsoft.com/office/drawing/2014/main" id="{C2E39A4F-4FBC-BFF0-3C1C-8CBE39E92EEA}"/>
                        </a:ext>
                      </a:extLst>
                    </p:cNvPr>
                    <p:cNvCxnSpPr>
                      <a:cxnSpLocks/>
                      <a:stCxn id="2146" idx="6"/>
                      <a:endCxn id="2152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6" name="Straight Connector 2155">
                      <a:extLst>
                        <a:ext uri="{FF2B5EF4-FFF2-40B4-BE49-F238E27FC236}">
                          <a16:creationId xmlns:a16="http://schemas.microsoft.com/office/drawing/2014/main" id="{59A3D215-B599-1A09-8FF0-C771BD3E2568}"/>
                        </a:ext>
                      </a:extLst>
                    </p:cNvPr>
                    <p:cNvCxnSpPr>
                      <a:cxnSpLocks/>
                      <a:stCxn id="2141" idx="6"/>
                      <a:endCxn id="2147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7" name="Straight Connector 2156">
                      <a:extLst>
                        <a:ext uri="{FF2B5EF4-FFF2-40B4-BE49-F238E27FC236}">
                          <a16:creationId xmlns:a16="http://schemas.microsoft.com/office/drawing/2014/main" id="{90A60966-21C6-ECAB-5FA9-1BDE1F8B8D04}"/>
                        </a:ext>
                      </a:extLst>
                    </p:cNvPr>
                    <p:cNvCxnSpPr>
                      <a:cxnSpLocks/>
                      <a:stCxn id="2142" idx="6"/>
                      <a:endCxn id="2148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8" name="Straight Connector 2157">
                      <a:extLst>
                        <a:ext uri="{FF2B5EF4-FFF2-40B4-BE49-F238E27FC236}">
                          <a16:creationId xmlns:a16="http://schemas.microsoft.com/office/drawing/2014/main" id="{292FE883-4510-A00B-E423-5BB1135263B2}"/>
                        </a:ext>
                      </a:extLst>
                    </p:cNvPr>
                    <p:cNvCxnSpPr>
                      <a:cxnSpLocks/>
                      <a:stCxn id="2143" idx="6"/>
                      <a:endCxn id="2149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9" name="Straight Connector 2158">
                      <a:extLst>
                        <a:ext uri="{FF2B5EF4-FFF2-40B4-BE49-F238E27FC236}">
                          <a16:creationId xmlns:a16="http://schemas.microsoft.com/office/drawing/2014/main" id="{C5F10CF1-F9AD-B1C8-EA23-91C9E191F317}"/>
                        </a:ext>
                      </a:extLst>
                    </p:cNvPr>
                    <p:cNvCxnSpPr>
                      <a:cxnSpLocks/>
                      <a:stCxn id="2145" idx="6"/>
                      <a:endCxn id="2150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0" name="Straight Connector 2159">
                      <a:extLst>
                        <a:ext uri="{FF2B5EF4-FFF2-40B4-BE49-F238E27FC236}">
                          <a16:creationId xmlns:a16="http://schemas.microsoft.com/office/drawing/2014/main" id="{6E3386BE-59FB-BD1C-4B21-630AA5B797EA}"/>
                        </a:ext>
                      </a:extLst>
                    </p:cNvPr>
                    <p:cNvCxnSpPr>
                      <a:cxnSpLocks/>
                      <a:stCxn id="2145" idx="6"/>
                      <a:endCxn id="2152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1" name="Straight Connector 2160">
                      <a:extLst>
                        <a:ext uri="{FF2B5EF4-FFF2-40B4-BE49-F238E27FC236}">
                          <a16:creationId xmlns:a16="http://schemas.microsoft.com/office/drawing/2014/main" id="{FA34BE85-E38B-B6F9-491C-4D0BF6BC7472}"/>
                        </a:ext>
                      </a:extLst>
                    </p:cNvPr>
                    <p:cNvCxnSpPr>
                      <a:cxnSpLocks/>
                      <a:stCxn id="2146" idx="6"/>
                      <a:endCxn id="2151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2" name="Straight Connector 2161">
                      <a:extLst>
                        <a:ext uri="{FF2B5EF4-FFF2-40B4-BE49-F238E27FC236}">
                          <a16:creationId xmlns:a16="http://schemas.microsoft.com/office/drawing/2014/main" id="{CFD21194-B26F-3A87-B9F6-978EAAFCCA13}"/>
                        </a:ext>
                      </a:extLst>
                    </p:cNvPr>
                    <p:cNvCxnSpPr>
                      <a:cxnSpLocks/>
                      <a:stCxn id="2146" idx="6"/>
                      <a:endCxn id="2147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3" name="Straight Connector 2162">
                      <a:extLst>
                        <a:ext uri="{FF2B5EF4-FFF2-40B4-BE49-F238E27FC236}">
                          <a16:creationId xmlns:a16="http://schemas.microsoft.com/office/drawing/2014/main" id="{07C6DC35-5FB4-7F39-370B-C621D1710AF3}"/>
                        </a:ext>
                      </a:extLst>
                    </p:cNvPr>
                    <p:cNvCxnSpPr>
                      <a:cxnSpLocks/>
                      <a:stCxn id="2152" idx="2"/>
                      <a:endCxn id="2141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4" name="Straight Connector 2163">
                      <a:extLst>
                        <a:ext uri="{FF2B5EF4-FFF2-40B4-BE49-F238E27FC236}">
                          <a16:creationId xmlns:a16="http://schemas.microsoft.com/office/drawing/2014/main" id="{EFE7962C-F322-32B3-FA65-9E22AC5F5BA7}"/>
                        </a:ext>
                      </a:extLst>
                    </p:cNvPr>
                    <p:cNvCxnSpPr>
                      <a:cxnSpLocks/>
                      <a:stCxn id="2144" idx="6"/>
                      <a:endCxn id="2151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5" name="Straight Connector 2164">
                      <a:extLst>
                        <a:ext uri="{FF2B5EF4-FFF2-40B4-BE49-F238E27FC236}">
                          <a16:creationId xmlns:a16="http://schemas.microsoft.com/office/drawing/2014/main" id="{1FCB3218-8DEF-2C53-FF5A-5C7D6FBEEF58}"/>
                        </a:ext>
                      </a:extLst>
                    </p:cNvPr>
                    <p:cNvCxnSpPr>
                      <a:cxnSpLocks/>
                      <a:stCxn id="2148" idx="2"/>
                      <a:endCxn id="2141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6" name="Straight Connector 2165">
                      <a:extLst>
                        <a:ext uri="{FF2B5EF4-FFF2-40B4-BE49-F238E27FC236}">
                          <a16:creationId xmlns:a16="http://schemas.microsoft.com/office/drawing/2014/main" id="{EE193073-93C5-C696-EB67-88D39511A197}"/>
                        </a:ext>
                      </a:extLst>
                    </p:cNvPr>
                    <p:cNvCxnSpPr>
                      <a:cxnSpLocks/>
                      <a:stCxn id="2143" idx="6"/>
                      <a:endCxn id="2148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7" name="Straight Connector 2166">
                      <a:extLst>
                        <a:ext uri="{FF2B5EF4-FFF2-40B4-BE49-F238E27FC236}">
                          <a16:creationId xmlns:a16="http://schemas.microsoft.com/office/drawing/2014/main" id="{F7ECDBCF-EC6A-2F64-C7D3-B2440D1CE992}"/>
                        </a:ext>
                      </a:extLst>
                    </p:cNvPr>
                    <p:cNvCxnSpPr>
                      <a:cxnSpLocks/>
                      <a:stCxn id="2142" idx="6"/>
                      <a:endCxn id="2147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8" name="Straight Connector 2167">
                      <a:extLst>
                        <a:ext uri="{FF2B5EF4-FFF2-40B4-BE49-F238E27FC236}">
                          <a16:creationId xmlns:a16="http://schemas.microsoft.com/office/drawing/2014/main" id="{FE84E7C2-BF42-4914-4FB8-BD79DB85A3E2}"/>
                        </a:ext>
                      </a:extLst>
                    </p:cNvPr>
                    <p:cNvCxnSpPr>
                      <a:cxnSpLocks/>
                      <a:stCxn id="2142" idx="6"/>
                      <a:endCxn id="2149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9" name="Straight Connector 2168">
                      <a:extLst>
                        <a:ext uri="{FF2B5EF4-FFF2-40B4-BE49-F238E27FC236}">
                          <a16:creationId xmlns:a16="http://schemas.microsoft.com/office/drawing/2014/main" id="{98843907-2A7D-B013-264E-5EE479C43354}"/>
                        </a:ext>
                      </a:extLst>
                    </p:cNvPr>
                    <p:cNvCxnSpPr>
                      <a:cxnSpLocks/>
                      <a:stCxn id="2144" idx="6"/>
                      <a:endCxn id="2152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0" name="Straight Connector 2169">
                      <a:extLst>
                        <a:ext uri="{FF2B5EF4-FFF2-40B4-BE49-F238E27FC236}">
                          <a16:creationId xmlns:a16="http://schemas.microsoft.com/office/drawing/2014/main" id="{1BF8BF69-E3E8-0B1B-010E-A5ECCC9D7F41}"/>
                        </a:ext>
                      </a:extLst>
                    </p:cNvPr>
                    <p:cNvCxnSpPr>
                      <a:cxnSpLocks/>
                      <a:endCxn id="2147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1" name="Straight Connector 2170">
                      <a:extLst>
                        <a:ext uri="{FF2B5EF4-FFF2-40B4-BE49-F238E27FC236}">
                          <a16:creationId xmlns:a16="http://schemas.microsoft.com/office/drawing/2014/main" id="{6C063132-D1AC-BD7D-204C-D044ECFC0870}"/>
                        </a:ext>
                      </a:extLst>
                    </p:cNvPr>
                    <p:cNvCxnSpPr>
                      <a:cxnSpLocks/>
                      <a:stCxn id="2146" idx="6"/>
                      <a:endCxn id="2148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2" name="Straight Connector 2171">
                      <a:extLst>
                        <a:ext uri="{FF2B5EF4-FFF2-40B4-BE49-F238E27FC236}">
                          <a16:creationId xmlns:a16="http://schemas.microsoft.com/office/drawing/2014/main" id="{96B6B1C9-BD7A-89DA-0728-D60CD1E2AC15}"/>
                        </a:ext>
                      </a:extLst>
                    </p:cNvPr>
                    <p:cNvCxnSpPr>
                      <a:cxnSpLocks/>
                      <a:stCxn id="2141" idx="6"/>
                      <a:endCxn id="2149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3" name="Straight Connector 2172">
                      <a:extLst>
                        <a:ext uri="{FF2B5EF4-FFF2-40B4-BE49-F238E27FC236}">
                          <a16:creationId xmlns:a16="http://schemas.microsoft.com/office/drawing/2014/main" id="{6865FE89-1865-5C17-845C-1C9E2937D728}"/>
                        </a:ext>
                      </a:extLst>
                    </p:cNvPr>
                    <p:cNvCxnSpPr>
                      <a:cxnSpLocks/>
                      <a:stCxn id="2147" idx="2"/>
                      <a:endCxn id="2143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4" name="Straight Connector 2173">
                      <a:extLst>
                        <a:ext uri="{FF2B5EF4-FFF2-40B4-BE49-F238E27FC236}">
                          <a16:creationId xmlns:a16="http://schemas.microsoft.com/office/drawing/2014/main" id="{430A6D09-F562-F78E-2603-9F4821E625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5" name="Straight Connector 2174">
                      <a:extLst>
                        <a:ext uri="{FF2B5EF4-FFF2-40B4-BE49-F238E27FC236}">
                          <a16:creationId xmlns:a16="http://schemas.microsoft.com/office/drawing/2014/main" id="{335BF1F4-27B0-5083-1933-7D0F87491427}"/>
                        </a:ext>
                      </a:extLst>
                    </p:cNvPr>
                    <p:cNvCxnSpPr>
                      <a:cxnSpLocks/>
                      <a:stCxn id="2151" idx="2"/>
                      <a:endCxn id="2141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6" name="Straight Connector 2175">
                      <a:extLst>
                        <a:ext uri="{FF2B5EF4-FFF2-40B4-BE49-F238E27FC236}">
                          <a16:creationId xmlns:a16="http://schemas.microsoft.com/office/drawing/2014/main" id="{A16C17EE-79DA-ECD4-9D1B-B626111C516C}"/>
                        </a:ext>
                      </a:extLst>
                    </p:cNvPr>
                    <p:cNvCxnSpPr>
                      <a:cxnSpLocks/>
                      <a:stCxn id="2150" idx="2"/>
                      <a:endCxn id="2146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7" name="Straight Connector 2176">
                      <a:extLst>
                        <a:ext uri="{FF2B5EF4-FFF2-40B4-BE49-F238E27FC236}">
                          <a16:creationId xmlns:a16="http://schemas.microsoft.com/office/drawing/2014/main" id="{B0889D7C-82A7-F9E7-6FB6-A115028013C8}"/>
                        </a:ext>
                      </a:extLst>
                    </p:cNvPr>
                    <p:cNvCxnSpPr>
                      <a:cxnSpLocks/>
                      <a:stCxn id="2152" idx="2"/>
                      <a:endCxn id="2143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8" name="Straight Connector 2177">
                      <a:extLst>
                        <a:ext uri="{FF2B5EF4-FFF2-40B4-BE49-F238E27FC236}">
                          <a16:creationId xmlns:a16="http://schemas.microsoft.com/office/drawing/2014/main" id="{9D66A457-42BA-75E0-93E5-57EBE43F78E4}"/>
                        </a:ext>
                      </a:extLst>
                    </p:cNvPr>
                    <p:cNvCxnSpPr>
                      <a:cxnSpLocks/>
                      <a:stCxn id="2151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78" name="Group 1977">
                <a:extLst>
                  <a:ext uri="{FF2B5EF4-FFF2-40B4-BE49-F238E27FC236}">
                    <a16:creationId xmlns:a16="http://schemas.microsoft.com/office/drawing/2014/main" id="{9EBCB864-7BEE-D7E2-2A2D-889921F8D742}"/>
                  </a:ext>
                </a:extLst>
              </p:cNvPr>
              <p:cNvGrpSpPr/>
              <p:nvPr/>
            </p:nvGrpSpPr>
            <p:grpSpPr>
              <a:xfrm>
                <a:off x="4862739" y="1479565"/>
                <a:ext cx="3414038" cy="2924833"/>
                <a:chOff x="1819171" y="1492880"/>
                <a:chExt cx="3414038" cy="2924833"/>
              </a:xfrm>
            </p:grpSpPr>
            <p:grpSp>
              <p:nvGrpSpPr>
                <p:cNvPr id="1979" name="Group 1978">
                  <a:extLst>
                    <a:ext uri="{FF2B5EF4-FFF2-40B4-BE49-F238E27FC236}">
                      <a16:creationId xmlns:a16="http://schemas.microsoft.com/office/drawing/2014/main" id="{70E6D40F-5E63-BFD9-4B94-B3C4E6FCC4E0}"/>
                    </a:ext>
                  </a:extLst>
                </p:cNvPr>
                <p:cNvGrpSpPr/>
                <p:nvPr/>
              </p:nvGrpSpPr>
              <p:grpSpPr>
                <a:xfrm>
                  <a:off x="1819171" y="1500869"/>
                  <a:ext cx="1892254" cy="2916844"/>
                  <a:chOff x="1819171" y="1500869"/>
                  <a:chExt cx="1892254" cy="2916844"/>
                </a:xfrm>
              </p:grpSpPr>
              <p:grpSp>
                <p:nvGrpSpPr>
                  <p:cNvPr id="2059" name="Group 2058">
                    <a:extLst>
                      <a:ext uri="{FF2B5EF4-FFF2-40B4-BE49-F238E27FC236}">
                        <a16:creationId xmlns:a16="http://schemas.microsoft.com/office/drawing/2014/main" id="{465B3DD3-06E8-9091-0983-7843C4FF9463}"/>
                      </a:ext>
                    </a:extLst>
                  </p:cNvPr>
                  <p:cNvGrpSpPr/>
                  <p:nvPr/>
                </p:nvGrpSpPr>
                <p:grpSpPr>
                  <a:xfrm>
                    <a:off x="1819171" y="1506195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099" name="椭圆 378">
                      <a:extLst>
                        <a:ext uri="{FF2B5EF4-FFF2-40B4-BE49-F238E27FC236}">
                          <a16:creationId xmlns:a16="http://schemas.microsoft.com/office/drawing/2014/main" id="{1E732392-40E0-41F9-5B79-5F3C4B042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0" name="椭圆 379">
                      <a:extLst>
                        <a:ext uri="{FF2B5EF4-FFF2-40B4-BE49-F238E27FC236}">
                          <a16:creationId xmlns:a16="http://schemas.microsoft.com/office/drawing/2014/main" id="{0B790567-482E-CBBC-9D85-46CD86874A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1" name="椭圆 380">
                      <a:extLst>
                        <a:ext uri="{FF2B5EF4-FFF2-40B4-BE49-F238E27FC236}">
                          <a16:creationId xmlns:a16="http://schemas.microsoft.com/office/drawing/2014/main" id="{42CD9310-ED6D-C2DC-1029-882A3D9CF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2" name="椭圆 378">
                      <a:extLst>
                        <a:ext uri="{FF2B5EF4-FFF2-40B4-BE49-F238E27FC236}">
                          <a16:creationId xmlns:a16="http://schemas.microsoft.com/office/drawing/2014/main" id="{71A4DD60-6403-31AE-17B9-B9BC7C6C08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3" name="椭圆 379">
                      <a:extLst>
                        <a:ext uri="{FF2B5EF4-FFF2-40B4-BE49-F238E27FC236}">
                          <a16:creationId xmlns:a16="http://schemas.microsoft.com/office/drawing/2014/main" id="{48E3C481-9350-3BEA-9535-9AECCFBD1A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4" name="椭圆 380">
                      <a:extLst>
                        <a:ext uri="{FF2B5EF4-FFF2-40B4-BE49-F238E27FC236}">
                          <a16:creationId xmlns:a16="http://schemas.microsoft.com/office/drawing/2014/main" id="{3037764D-BE9C-4B21-7CE7-782CE0756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5" name="椭圆 378">
                      <a:extLst>
                        <a:ext uri="{FF2B5EF4-FFF2-40B4-BE49-F238E27FC236}">
                          <a16:creationId xmlns:a16="http://schemas.microsoft.com/office/drawing/2014/main" id="{F3414E1E-49FB-B622-77AE-B4C0F84C8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6" name="椭圆 379">
                      <a:extLst>
                        <a:ext uri="{FF2B5EF4-FFF2-40B4-BE49-F238E27FC236}">
                          <a16:creationId xmlns:a16="http://schemas.microsoft.com/office/drawing/2014/main" id="{B374FDA4-2295-14C1-B121-26CB874659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7" name="椭圆 380">
                      <a:extLst>
                        <a:ext uri="{FF2B5EF4-FFF2-40B4-BE49-F238E27FC236}">
                          <a16:creationId xmlns:a16="http://schemas.microsoft.com/office/drawing/2014/main" id="{5EF57083-F328-EA97-8E7E-ABF1A4E48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8" name="椭圆 378">
                      <a:extLst>
                        <a:ext uri="{FF2B5EF4-FFF2-40B4-BE49-F238E27FC236}">
                          <a16:creationId xmlns:a16="http://schemas.microsoft.com/office/drawing/2014/main" id="{4C4377D2-B4D6-5DF8-8878-33DD23943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09" name="椭圆 379">
                      <a:extLst>
                        <a:ext uri="{FF2B5EF4-FFF2-40B4-BE49-F238E27FC236}">
                          <a16:creationId xmlns:a16="http://schemas.microsoft.com/office/drawing/2014/main" id="{4645BD93-5677-3201-DB9C-EA92C1E0A7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110" name="椭圆 380">
                      <a:extLst>
                        <a:ext uri="{FF2B5EF4-FFF2-40B4-BE49-F238E27FC236}">
                          <a16:creationId xmlns:a16="http://schemas.microsoft.com/office/drawing/2014/main" id="{49C3404A-6AC6-D42E-3E8A-934895AFD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111" name="Straight Connector 2110">
                      <a:extLst>
                        <a:ext uri="{FF2B5EF4-FFF2-40B4-BE49-F238E27FC236}">
                          <a16:creationId xmlns:a16="http://schemas.microsoft.com/office/drawing/2014/main" id="{E234CA22-ABDC-0315-439E-04BFD5E8557C}"/>
                        </a:ext>
                      </a:extLst>
                    </p:cNvPr>
                    <p:cNvCxnSpPr>
                      <a:cxnSpLocks/>
                      <a:stCxn id="2102" idx="6"/>
                      <a:endCxn id="2108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2" name="Straight Connector 2111">
                      <a:extLst>
                        <a:ext uri="{FF2B5EF4-FFF2-40B4-BE49-F238E27FC236}">
                          <a16:creationId xmlns:a16="http://schemas.microsoft.com/office/drawing/2014/main" id="{AC02D2A7-57EF-CCCE-BAA6-9390BA21470D}"/>
                        </a:ext>
                      </a:extLst>
                    </p:cNvPr>
                    <p:cNvCxnSpPr>
                      <a:cxnSpLocks/>
                      <a:endCxn id="2109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3" name="Straight Connector 2112">
                      <a:extLst>
                        <a:ext uri="{FF2B5EF4-FFF2-40B4-BE49-F238E27FC236}">
                          <a16:creationId xmlns:a16="http://schemas.microsoft.com/office/drawing/2014/main" id="{17F81197-9601-5D3E-3763-AD100ADD173E}"/>
                        </a:ext>
                      </a:extLst>
                    </p:cNvPr>
                    <p:cNvCxnSpPr>
                      <a:cxnSpLocks/>
                      <a:stCxn id="2104" idx="6"/>
                      <a:endCxn id="2110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4" name="Straight Connector 2113">
                      <a:extLst>
                        <a:ext uri="{FF2B5EF4-FFF2-40B4-BE49-F238E27FC236}">
                          <a16:creationId xmlns:a16="http://schemas.microsoft.com/office/drawing/2014/main" id="{78377BBD-EEBC-4141-4906-E5428639A3E4}"/>
                        </a:ext>
                      </a:extLst>
                    </p:cNvPr>
                    <p:cNvCxnSpPr>
                      <a:cxnSpLocks/>
                      <a:stCxn id="2099" idx="6"/>
                      <a:endCxn id="2105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5" name="Straight Connector 2114">
                      <a:extLst>
                        <a:ext uri="{FF2B5EF4-FFF2-40B4-BE49-F238E27FC236}">
                          <a16:creationId xmlns:a16="http://schemas.microsoft.com/office/drawing/2014/main" id="{2E3F6BB9-B3BA-6318-C57B-929044E1ADC3}"/>
                        </a:ext>
                      </a:extLst>
                    </p:cNvPr>
                    <p:cNvCxnSpPr>
                      <a:cxnSpLocks/>
                      <a:stCxn id="2100" idx="6"/>
                      <a:endCxn id="2106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6" name="Straight Connector 2115">
                      <a:extLst>
                        <a:ext uri="{FF2B5EF4-FFF2-40B4-BE49-F238E27FC236}">
                          <a16:creationId xmlns:a16="http://schemas.microsoft.com/office/drawing/2014/main" id="{2E34661A-6142-E442-C6B0-E439759BFFE0}"/>
                        </a:ext>
                      </a:extLst>
                    </p:cNvPr>
                    <p:cNvCxnSpPr>
                      <a:cxnSpLocks/>
                      <a:stCxn id="2101" idx="6"/>
                      <a:endCxn id="2107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7" name="Straight Connector 2116">
                      <a:extLst>
                        <a:ext uri="{FF2B5EF4-FFF2-40B4-BE49-F238E27FC236}">
                          <a16:creationId xmlns:a16="http://schemas.microsoft.com/office/drawing/2014/main" id="{2D447AE4-EF3F-D937-D044-27E7AFEC8FB6}"/>
                        </a:ext>
                      </a:extLst>
                    </p:cNvPr>
                    <p:cNvCxnSpPr>
                      <a:cxnSpLocks/>
                      <a:stCxn id="2103" idx="6"/>
                      <a:endCxn id="2108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8" name="Straight Connector 2117">
                      <a:extLst>
                        <a:ext uri="{FF2B5EF4-FFF2-40B4-BE49-F238E27FC236}">
                          <a16:creationId xmlns:a16="http://schemas.microsoft.com/office/drawing/2014/main" id="{46A2CB8C-C161-8ACF-8B28-FB748861017D}"/>
                        </a:ext>
                      </a:extLst>
                    </p:cNvPr>
                    <p:cNvCxnSpPr>
                      <a:cxnSpLocks/>
                      <a:stCxn id="2103" idx="6"/>
                      <a:endCxn id="2110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9" name="Straight Connector 2118">
                      <a:extLst>
                        <a:ext uri="{FF2B5EF4-FFF2-40B4-BE49-F238E27FC236}">
                          <a16:creationId xmlns:a16="http://schemas.microsoft.com/office/drawing/2014/main" id="{09230596-797A-A611-B51C-B39D824B9E4A}"/>
                        </a:ext>
                      </a:extLst>
                    </p:cNvPr>
                    <p:cNvCxnSpPr>
                      <a:cxnSpLocks/>
                      <a:stCxn id="2104" idx="6"/>
                      <a:endCxn id="2109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0" name="Straight Connector 2119">
                      <a:extLst>
                        <a:ext uri="{FF2B5EF4-FFF2-40B4-BE49-F238E27FC236}">
                          <a16:creationId xmlns:a16="http://schemas.microsoft.com/office/drawing/2014/main" id="{CBDA0D48-E0C4-3FB8-EDDD-282F8C8AE00D}"/>
                        </a:ext>
                      </a:extLst>
                    </p:cNvPr>
                    <p:cNvCxnSpPr>
                      <a:cxnSpLocks/>
                      <a:stCxn id="2104" idx="6"/>
                      <a:endCxn id="2105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1" name="Straight Connector 2120">
                      <a:extLst>
                        <a:ext uri="{FF2B5EF4-FFF2-40B4-BE49-F238E27FC236}">
                          <a16:creationId xmlns:a16="http://schemas.microsoft.com/office/drawing/2014/main" id="{3957745C-8876-E40B-1413-1C01C38D9703}"/>
                        </a:ext>
                      </a:extLst>
                    </p:cNvPr>
                    <p:cNvCxnSpPr>
                      <a:cxnSpLocks/>
                      <a:stCxn id="2110" idx="2"/>
                      <a:endCxn id="2099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2" name="Straight Connector 2121">
                      <a:extLst>
                        <a:ext uri="{FF2B5EF4-FFF2-40B4-BE49-F238E27FC236}">
                          <a16:creationId xmlns:a16="http://schemas.microsoft.com/office/drawing/2014/main" id="{54F292DC-DC56-2574-4D46-8B8D79D9001C}"/>
                        </a:ext>
                      </a:extLst>
                    </p:cNvPr>
                    <p:cNvCxnSpPr>
                      <a:cxnSpLocks/>
                      <a:stCxn id="2102" idx="6"/>
                      <a:endCxn id="2109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3" name="Straight Connector 2122">
                      <a:extLst>
                        <a:ext uri="{FF2B5EF4-FFF2-40B4-BE49-F238E27FC236}">
                          <a16:creationId xmlns:a16="http://schemas.microsoft.com/office/drawing/2014/main" id="{3718BBDA-DE5C-E4EE-C733-AD46BEDAE666}"/>
                        </a:ext>
                      </a:extLst>
                    </p:cNvPr>
                    <p:cNvCxnSpPr>
                      <a:cxnSpLocks/>
                      <a:stCxn id="2106" idx="2"/>
                      <a:endCxn id="2099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4" name="Straight Connector 2123">
                      <a:extLst>
                        <a:ext uri="{FF2B5EF4-FFF2-40B4-BE49-F238E27FC236}">
                          <a16:creationId xmlns:a16="http://schemas.microsoft.com/office/drawing/2014/main" id="{2A097DBE-3EDF-81BB-E612-A752F9E0F584}"/>
                        </a:ext>
                      </a:extLst>
                    </p:cNvPr>
                    <p:cNvCxnSpPr>
                      <a:cxnSpLocks/>
                      <a:stCxn id="2101" idx="6"/>
                      <a:endCxn id="2106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5" name="Straight Connector 2124">
                      <a:extLst>
                        <a:ext uri="{FF2B5EF4-FFF2-40B4-BE49-F238E27FC236}">
                          <a16:creationId xmlns:a16="http://schemas.microsoft.com/office/drawing/2014/main" id="{F63B009E-1736-A120-6213-7BC5C1885321}"/>
                        </a:ext>
                      </a:extLst>
                    </p:cNvPr>
                    <p:cNvCxnSpPr>
                      <a:cxnSpLocks/>
                      <a:stCxn id="2100" idx="6"/>
                      <a:endCxn id="2105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6" name="Straight Connector 2125">
                      <a:extLst>
                        <a:ext uri="{FF2B5EF4-FFF2-40B4-BE49-F238E27FC236}">
                          <a16:creationId xmlns:a16="http://schemas.microsoft.com/office/drawing/2014/main" id="{E5DC419F-F368-087A-E6A7-1B52E0D3D812}"/>
                        </a:ext>
                      </a:extLst>
                    </p:cNvPr>
                    <p:cNvCxnSpPr>
                      <a:cxnSpLocks/>
                      <a:stCxn id="2100" idx="6"/>
                      <a:endCxn id="2107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7" name="Straight Connector 2126">
                      <a:extLst>
                        <a:ext uri="{FF2B5EF4-FFF2-40B4-BE49-F238E27FC236}">
                          <a16:creationId xmlns:a16="http://schemas.microsoft.com/office/drawing/2014/main" id="{766A25A6-051F-2E2C-4211-27075FE6BA4B}"/>
                        </a:ext>
                      </a:extLst>
                    </p:cNvPr>
                    <p:cNvCxnSpPr>
                      <a:cxnSpLocks/>
                      <a:stCxn id="2102" idx="6"/>
                      <a:endCxn id="2110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8" name="Straight Connector 2127">
                      <a:extLst>
                        <a:ext uri="{FF2B5EF4-FFF2-40B4-BE49-F238E27FC236}">
                          <a16:creationId xmlns:a16="http://schemas.microsoft.com/office/drawing/2014/main" id="{C0212662-A6B4-6492-2F9E-67887D304B0C}"/>
                        </a:ext>
                      </a:extLst>
                    </p:cNvPr>
                    <p:cNvCxnSpPr>
                      <a:cxnSpLocks/>
                      <a:endCxn id="2105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9" name="Straight Connector 2128">
                      <a:extLst>
                        <a:ext uri="{FF2B5EF4-FFF2-40B4-BE49-F238E27FC236}">
                          <a16:creationId xmlns:a16="http://schemas.microsoft.com/office/drawing/2014/main" id="{77DE1DB8-20F3-D0A9-FFE9-25D4958FE0ED}"/>
                        </a:ext>
                      </a:extLst>
                    </p:cNvPr>
                    <p:cNvCxnSpPr>
                      <a:cxnSpLocks/>
                      <a:stCxn id="2104" idx="6"/>
                      <a:endCxn id="2106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0" name="Straight Connector 2129">
                      <a:extLst>
                        <a:ext uri="{FF2B5EF4-FFF2-40B4-BE49-F238E27FC236}">
                          <a16:creationId xmlns:a16="http://schemas.microsoft.com/office/drawing/2014/main" id="{3CFB4A71-545F-E80B-0D70-F8A3E5F4B492}"/>
                        </a:ext>
                      </a:extLst>
                    </p:cNvPr>
                    <p:cNvCxnSpPr>
                      <a:cxnSpLocks/>
                      <a:stCxn id="2099" idx="6"/>
                      <a:endCxn id="2107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1" name="Straight Connector 2130">
                      <a:extLst>
                        <a:ext uri="{FF2B5EF4-FFF2-40B4-BE49-F238E27FC236}">
                          <a16:creationId xmlns:a16="http://schemas.microsoft.com/office/drawing/2014/main" id="{8BAB4A25-C67A-1CD0-78D3-C471D6CD2CB8}"/>
                        </a:ext>
                      </a:extLst>
                    </p:cNvPr>
                    <p:cNvCxnSpPr>
                      <a:cxnSpLocks/>
                      <a:stCxn id="2105" idx="2"/>
                      <a:endCxn id="2101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2" name="Straight Connector 2131">
                      <a:extLst>
                        <a:ext uri="{FF2B5EF4-FFF2-40B4-BE49-F238E27FC236}">
                          <a16:creationId xmlns:a16="http://schemas.microsoft.com/office/drawing/2014/main" id="{6A11C399-EBAC-C506-F744-E3A2B4989D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3" name="Straight Connector 2132">
                      <a:extLst>
                        <a:ext uri="{FF2B5EF4-FFF2-40B4-BE49-F238E27FC236}">
                          <a16:creationId xmlns:a16="http://schemas.microsoft.com/office/drawing/2014/main" id="{2E9A0886-F894-23DA-3ED4-FF2FFC844DE5}"/>
                        </a:ext>
                      </a:extLst>
                    </p:cNvPr>
                    <p:cNvCxnSpPr>
                      <a:cxnSpLocks/>
                      <a:stCxn id="2109" idx="2"/>
                      <a:endCxn id="2099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4" name="Straight Connector 2133">
                      <a:extLst>
                        <a:ext uri="{FF2B5EF4-FFF2-40B4-BE49-F238E27FC236}">
                          <a16:creationId xmlns:a16="http://schemas.microsoft.com/office/drawing/2014/main" id="{98200559-5837-2C55-4859-C7F9BE7E3733}"/>
                        </a:ext>
                      </a:extLst>
                    </p:cNvPr>
                    <p:cNvCxnSpPr>
                      <a:cxnSpLocks/>
                      <a:stCxn id="2108" idx="2"/>
                      <a:endCxn id="2104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5" name="Straight Connector 2134">
                      <a:extLst>
                        <a:ext uri="{FF2B5EF4-FFF2-40B4-BE49-F238E27FC236}">
                          <a16:creationId xmlns:a16="http://schemas.microsoft.com/office/drawing/2014/main" id="{1620B5DF-0B2C-D7E5-1071-01FAE032E699}"/>
                        </a:ext>
                      </a:extLst>
                    </p:cNvPr>
                    <p:cNvCxnSpPr>
                      <a:cxnSpLocks/>
                      <a:stCxn id="2110" idx="2"/>
                      <a:endCxn id="2101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6" name="Straight Connector 2135">
                      <a:extLst>
                        <a:ext uri="{FF2B5EF4-FFF2-40B4-BE49-F238E27FC236}">
                          <a16:creationId xmlns:a16="http://schemas.microsoft.com/office/drawing/2014/main" id="{18FC1A90-7412-78C4-DC05-A6EEDD7A578A}"/>
                        </a:ext>
                      </a:extLst>
                    </p:cNvPr>
                    <p:cNvCxnSpPr>
                      <a:cxnSpLocks/>
                      <a:stCxn id="2109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" name="Group 2059">
                    <a:extLst>
                      <a:ext uri="{FF2B5EF4-FFF2-40B4-BE49-F238E27FC236}">
                        <a16:creationId xmlns:a16="http://schemas.microsoft.com/office/drawing/2014/main" id="{16B67A4C-546B-B313-7A41-59333B1E577A}"/>
                      </a:ext>
                    </a:extLst>
                  </p:cNvPr>
                  <p:cNvGrpSpPr/>
                  <p:nvPr/>
                </p:nvGrpSpPr>
                <p:grpSpPr>
                  <a:xfrm>
                    <a:off x="2581171" y="1500869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061" name="椭圆 378">
                      <a:extLst>
                        <a:ext uri="{FF2B5EF4-FFF2-40B4-BE49-F238E27FC236}">
                          <a16:creationId xmlns:a16="http://schemas.microsoft.com/office/drawing/2014/main" id="{4709E84C-1685-3A73-1248-1A53E7E7DF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2" name="椭圆 379">
                      <a:extLst>
                        <a:ext uri="{FF2B5EF4-FFF2-40B4-BE49-F238E27FC236}">
                          <a16:creationId xmlns:a16="http://schemas.microsoft.com/office/drawing/2014/main" id="{534F4BD4-3AE6-AC8D-8786-CBBF654C0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3" name="椭圆 380">
                      <a:extLst>
                        <a:ext uri="{FF2B5EF4-FFF2-40B4-BE49-F238E27FC236}">
                          <a16:creationId xmlns:a16="http://schemas.microsoft.com/office/drawing/2014/main" id="{DA3AD92B-109A-0701-5508-CADFFAD90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4" name="椭圆 378">
                      <a:extLst>
                        <a:ext uri="{FF2B5EF4-FFF2-40B4-BE49-F238E27FC236}">
                          <a16:creationId xmlns:a16="http://schemas.microsoft.com/office/drawing/2014/main" id="{62C25363-BC39-AC14-5E1B-5D60B1713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5" name="椭圆 379">
                      <a:extLst>
                        <a:ext uri="{FF2B5EF4-FFF2-40B4-BE49-F238E27FC236}">
                          <a16:creationId xmlns:a16="http://schemas.microsoft.com/office/drawing/2014/main" id="{FC4A3CB4-F984-6F5C-1445-9E952C917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6" name="椭圆 380">
                      <a:extLst>
                        <a:ext uri="{FF2B5EF4-FFF2-40B4-BE49-F238E27FC236}">
                          <a16:creationId xmlns:a16="http://schemas.microsoft.com/office/drawing/2014/main" id="{FED8E0E3-C45A-3723-339A-93A33A644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7" name="椭圆 378">
                      <a:extLst>
                        <a:ext uri="{FF2B5EF4-FFF2-40B4-BE49-F238E27FC236}">
                          <a16:creationId xmlns:a16="http://schemas.microsoft.com/office/drawing/2014/main" id="{F651A36F-48FD-AB75-530C-8FEBDA34B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8" name="椭圆 379">
                      <a:extLst>
                        <a:ext uri="{FF2B5EF4-FFF2-40B4-BE49-F238E27FC236}">
                          <a16:creationId xmlns:a16="http://schemas.microsoft.com/office/drawing/2014/main" id="{84B9AB28-12EC-78C1-A055-B71C2389E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69" name="椭圆 380">
                      <a:extLst>
                        <a:ext uri="{FF2B5EF4-FFF2-40B4-BE49-F238E27FC236}">
                          <a16:creationId xmlns:a16="http://schemas.microsoft.com/office/drawing/2014/main" id="{DB74F672-6810-57AB-65EA-C9CBD87AEF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70" name="椭圆 378">
                      <a:extLst>
                        <a:ext uri="{FF2B5EF4-FFF2-40B4-BE49-F238E27FC236}">
                          <a16:creationId xmlns:a16="http://schemas.microsoft.com/office/drawing/2014/main" id="{10B391BA-F077-657A-DACE-D5AF8E94D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71" name="椭圆 379">
                      <a:extLst>
                        <a:ext uri="{FF2B5EF4-FFF2-40B4-BE49-F238E27FC236}">
                          <a16:creationId xmlns:a16="http://schemas.microsoft.com/office/drawing/2014/main" id="{12BC600B-EB0A-964E-4B72-74964DF79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72" name="椭圆 380">
                      <a:extLst>
                        <a:ext uri="{FF2B5EF4-FFF2-40B4-BE49-F238E27FC236}">
                          <a16:creationId xmlns:a16="http://schemas.microsoft.com/office/drawing/2014/main" id="{2430A171-652F-D7A2-BB65-A694543CD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073" name="Straight Connector 2072">
                      <a:extLst>
                        <a:ext uri="{FF2B5EF4-FFF2-40B4-BE49-F238E27FC236}">
                          <a16:creationId xmlns:a16="http://schemas.microsoft.com/office/drawing/2014/main" id="{FF0B59B5-2784-B954-FB57-5F6BE5F2B7F8}"/>
                        </a:ext>
                      </a:extLst>
                    </p:cNvPr>
                    <p:cNvCxnSpPr>
                      <a:cxnSpLocks/>
                      <a:stCxn id="2064" idx="6"/>
                      <a:endCxn id="2070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4" name="Straight Connector 2073">
                      <a:extLst>
                        <a:ext uri="{FF2B5EF4-FFF2-40B4-BE49-F238E27FC236}">
                          <a16:creationId xmlns:a16="http://schemas.microsoft.com/office/drawing/2014/main" id="{2B728A3C-30B1-B208-234E-02C45BCDDFCC}"/>
                        </a:ext>
                      </a:extLst>
                    </p:cNvPr>
                    <p:cNvCxnSpPr>
                      <a:cxnSpLocks/>
                      <a:endCxn id="2071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5" name="Straight Connector 2074">
                      <a:extLst>
                        <a:ext uri="{FF2B5EF4-FFF2-40B4-BE49-F238E27FC236}">
                          <a16:creationId xmlns:a16="http://schemas.microsoft.com/office/drawing/2014/main" id="{1D5FAE43-519E-2458-1DE6-8125CE6D1068}"/>
                        </a:ext>
                      </a:extLst>
                    </p:cNvPr>
                    <p:cNvCxnSpPr>
                      <a:cxnSpLocks/>
                      <a:stCxn id="2066" idx="6"/>
                      <a:endCxn id="2072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6" name="Straight Connector 2075">
                      <a:extLst>
                        <a:ext uri="{FF2B5EF4-FFF2-40B4-BE49-F238E27FC236}">
                          <a16:creationId xmlns:a16="http://schemas.microsoft.com/office/drawing/2014/main" id="{B882B265-02CD-D140-0C47-5A37020F290B}"/>
                        </a:ext>
                      </a:extLst>
                    </p:cNvPr>
                    <p:cNvCxnSpPr>
                      <a:cxnSpLocks/>
                      <a:stCxn id="2061" idx="6"/>
                      <a:endCxn id="2067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7" name="Straight Connector 2076">
                      <a:extLst>
                        <a:ext uri="{FF2B5EF4-FFF2-40B4-BE49-F238E27FC236}">
                          <a16:creationId xmlns:a16="http://schemas.microsoft.com/office/drawing/2014/main" id="{E6A3D2EB-461B-82F3-5ADD-D61F1763C4C8}"/>
                        </a:ext>
                      </a:extLst>
                    </p:cNvPr>
                    <p:cNvCxnSpPr>
                      <a:cxnSpLocks/>
                      <a:stCxn id="2062" idx="6"/>
                      <a:endCxn id="2068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8" name="Straight Connector 2077">
                      <a:extLst>
                        <a:ext uri="{FF2B5EF4-FFF2-40B4-BE49-F238E27FC236}">
                          <a16:creationId xmlns:a16="http://schemas.microsoft.com/office/drawing/2014/main" id="{44B1F946-BFC4-3FBA-DF6D-EFC3B426152E}"/>
                        </a:ext>
                      </a:extLst>
                    </p:cNvPr>
                    <p:cNvCxnSpPr>
                      <a:cxnSpLocks/>
                      <a:stCxn id="2063" idx="6"/>
                      <a:endCxn id="2069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9" name="Straight Connector 2078">
                      <a:extLst>
                        <a:ext uri="{FF2B5EF4-FFF2-40B4-BE49-F238E27FC236}">
                          <a16:creationId xmlns:a16="http://schemas.microsoft.com/office/drawing/2014/main" id="{3A137A4F-105F-D7B9-A4FE-D556A7CEFAF4}"/>
                        </a:ext>
                      </a:extLst>
                    </p:cNvPr>
                    <p:cNvCxnSpPr>
                      <a:cxnSpLocks/>
                      <a:stCxn id="2065" idx="6"/>
                      <a:endCxn id="2070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0" name="Straight Connector 2079">
                      <a:extLst>
                        <a:ext uri="{FF2B5EF4-FFF2-40B4-BE49-F238E27FC236}">
                          <a16:creationId xmlns:a16="http://schemas.microsoft.com/office/drawing/2014/main" id="{1665B2C0-453F-B0CA-708C-ECB199D9642F}"/>
                        </a:ext>
                      </a:extLst>
                    </p:cNvPr>
                    <p:cNvCxnSpPr>
                      <a:cxnSpLocks/>
                      <a:stCxn id="2065" idx="6"/>
                      <a:endCxn id="2072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1" name="Straight Connector 2080">
                      <a:extLst>
                        <a:ext uri="{FF2B5EF4-FFF2-40B4-BE49-F238E27FC236}">
                          <a16:creationId xmlns:a16="http://schemas.microsoft.com/office/drawing/2014/main" id="{2D75F01A-FB08-F328-A153-F8FD2E74583E}"/>
                        </a:ext>
                      </a:extLst>
                    </p:cNvPr>
                    <p:cNvCxnSpPr>
                      <a:cxnSpLocks/>
                      <a:stCxn id="2066" idx="6"/>
                      <a:endCxn id="2071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2" name="Straight Connector 2081">
                      <a:extLst>
                        <a:ext uri="{FF2B5EF4-FFF2-40B4-BE49-F238E27FC236}">
                          <a16:creationId xmlns:a16="http://schemas.microsoft.com/office/drawing/2014/main" id="{C810316D-6B2A-7D40-9583-5E6876465242}"/>
                        </a:ext>
                      </a:extLst>
                    </p:cNvPr>
                    <p:cNvCxnSpPr>
                      <a:cxnSpLocks/>
                      <a:stCxn id="2066" idx="6"/>
                      <a:endCxn id="2067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3" name="Straight Connector 2082">
                      <a:extLst>
                        <a:ext uri="{FF2B5EF4-FFF2-40B4-BE49-F238E27FC236}">
                          <a16:creationId xmlns:a16="http://schemas.microsoft.com/office/drawing/2014/main" id="{F939EF7B-7C8A-5728-DFF8-77F7A468F516}"/>
                        </a:ext>
                      </a:extLst>
                    </p:cNvPr>
                    <p:cNvCxnSpPr>
                      <a:cxnSpLocks/>
                      <a:stCxn id="2072" idx="2"/>
                      <a:endCxn id="2061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4" name="Straight Connector 2083">
                      <a:extLst>
                        <a:ext uri="{FF2B5EF4-FFF2-40B4-BE49-F238E27FC236}">
                          <a16:creationId xmlns:a16="http://schemas.microsoft.com/office/drawing/2014/main" id="{97E4B40A-4B94-9183-5455-8ABA405123D2}"/>
                        </a:ext>
                      </a:extLst>
                    </p:cNvPr>
                    <p:cNvCxnSpPr>
                      <a:cxnSpLocks/>
                      <a:stCxn id="2064" idx="6"/>
                      <a:endCxn id="2071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5" name="Straight Connector 2084">
                      <a:extLst>
                        <a:ext uri="{FF2B5EF4-FFF2-40B4-BE49-F238E27FC236}">
                          <a16:creationId xmlns:a16="http://schemas.microsoft.com/office/drawing/2014/main" id="{35517625-15FC-4CA4-C00C-DFC71D0A2B0B}"/>
                        </a:ext>
                      </a:extLst>
                    </p:cNvPr>
                    <p:cNvCxnSpPr>
                      <a:cxnSpLocks/>
                      <a:stCxn id="2068" idx="2"/>
                      <a:endCxn id="2061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6" name="Straight Connector 2085">
                      <a:extLst>
                        <a:ext uri="{FF2B5EF4-FFF2-40B4-BE49-F238E27FC236}">
                          <a16:creationId xmlns:a16="http://schemas.microsoft.com/office/drawing/2014/main" id="{F487589D-CF1E-E99F-9D91-93933DF48C78}"/>
                        </a:ext>
                      </a:extLst>
                    </p:cNvPr>
                    <p:cNvCxnSpPr>
                      <a:cxnSpLocks/>
                      <a:stCxn id="2063" idx="6"/>
                      <a:endCxn id="2068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7" name="Straight Connector 2086">
                      <a:extLst>
                        <a:ext uri="{FF2B5EF4-FFF2-40B4-BE49-F238E27FC236}">
                          <a16:creationId xmlns:a16="http://schemas.microsoft.com/office/drawing/2014/main" id="{188D01F3-3B32-13F6-BD98-D8F0C0DFD193}"/>
                        </a:ext>
                      </a:extLst>
                    </p:cNvPr>
                    <p:cNvCxnSpPr>
                      <a:cxnSpLocks/>
                      <a:stCxn id="2062" idx="6"/>
                      <a:endCxn id="2067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8" name="Straight Connector 2087">
                      <a:extLst>
                        <a:ext uri="{FF2B5EF4-FFF2-40B4-BE49-F238E27FC236}">
                          <a16:creationId xmlns:a16="http://schemas.microsoft.com/office/drawing/2014/main" id="{5F35FF01-BAD7-F7F5-ED90-BF4306F9E850}"/>
                        </a:ext>
                      </a:extLst>
                    </p:cNvPr>
                    <p:cNvCxnSpPr>
                      <a:cxnSpLocks/>
                      <a:stCxn id="2062" idx="6"/>
                      <a:endCxn id="2069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9" name="Straight Connector 2088">
                      <a:extLst>
                        <a:ext uri="{FF2B5EF4-FFF2-40B4-BE49-F238E27FC236}">
                          <a16:creationId xmlns:a16="http://schemas.microsoft.com/office/drawing/2014/main" id="{1E8F44B6-BDE2-ED03-985E-87A659F9BB76}"/>
                        </a:ext>
                      </a:extLst>
                    </p:cNvPr>
                    <p:cNvCxnSpPr>
                      <a:cxnSpLocks/>
                      <a:stCxn id="2064" idx="6"/>
                      <a:endCxn id="2072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0" name="Straight Connector 2089">
                      <a:extLst>
                        <a:ext uri="{FF2B5EF4-FFF2-40B4-BE49-F238E27FC236}">
                          <a16:creationId xmlns:a16="http://schemas.microsoft.com/office/drawing/2014/main" id="{2C44080D-F467-529F-E5F1-9EB175EE648D}"/>
                        </a:ext>
                      </a:extLst>
                    </p:cNvPr>
                    <p:cNvCxnSpPr>
                      <a:cxnSpLocks/>
                      <a:endCxn id="2067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1" name="Straight Connector 2090">
                      <a:extLst>
                        <a:ext uri="{FF2B5EF4-FFF2-40B4-BE49-F238E27FC236}">
                          <a16:creationId xmlns:a16="http://schemas.microsoft.com/office/drawing/2014/main" id="{644D8C64-6B1C-A11C-1373-1F726C5BCBB0}"/>
                        </a:ext>
                      </a:extLst>
                    </p:cNvPr>
                    <p:cNvCxnSpPr>
                      <a:cxnSpLocks/>
                      <a:stCxn id="2066" idx="6"/>
                      <a:endCxn id="2068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2" name="Straight Connector 2091">
                      <a:extLst>
                        <a:ext uri="{FF2B5EF4-FFF2-40B4-BE49-F238E27FC236}">
                          <a16:creationId xmlns:a16="http://schemas.microsoft.com/office/drawing/2014/main" id="{AD24B912-A699-0B7E-5022-21F352211223}"/>
                        </a:ext>
                      </a:extLst>
                    </p:cNvPr>
                    <p:cNvCxnSpPr>
                      <a:cxnSpLocks/>
                      <a:stCxn id="2061" idx="6"/>
                      <a:endCxn id="2069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3" name="Straight Connector 2092">
                      <a:extLst>
                        <a:ext uri="{FF2B5EF4-FFF2-40B4-BE49-F238E27FC236}">
                          <a16:creationId xmlns:a16="http://schemas.microsoft.com/office/drawing/2014/main" id="{C66ECBED-D3AA-9460-E992-2FAA5BF5C76F}"/>
                        </a:ext>
                      </a:extLst>
                    </p:cNvPr>
                    <p:cNvCxnSpPr>
                      <a:cxnSpLocks/>
                      <a:stCxn id="2067" idx="2"/>
                      <a:endCxn id="2063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4" name="Straight Connector 2093">
                      <a:extLst>
                        <a:ext uri="{FF2B5EF4-FFF2-40B4-BE49-F238E27FC236}">
                          <a16:creationId xmlns:a16="http://schemas.microsoft.com/office/drawing/2014/main" id="{BA854C20-3BE1-6437-2D10-25A9B0E7FD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5" name="Straight Connector 2094">
                      <a:extLst>
                        <a:ext uri="{FF2B5EF4-FFF2-40B4-BE49-F238E27FC236}">
                          <a16:creationId xmlns:a16="http://schemas.microsoft.com/office/drawing/2014/main" id="{2A116629-0355-838E-93D1-8B79806539A3}"/>
                        </a:ext>
                      </a:extLst>
                    </p:cNvPr>
                    <p:cNvCxnSpPr>
                      <a:cxnSpLocks/>
                      <a:stCxn id="2071" idx="2"/>
                      <a:endCxn id="2061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6" name="Straight Connector 2095">
                      <a:extLst>
                        <a:ext uri="{FF2B5EF4-FFF2-40B4-BE49-F238E27FC236}">
                          <a16:creationId xmlns:a16="http://schemas.microsoft.com/office/drawing/2014/main" id="{715A8E53-1A14-6AD0-1365-7D20283F92C2}"/>
                        </a:ext>
                      </a:extLst>
                    </p:cNvPr>
                    <p:cNvCxnSpPr>
                      <a:cxnSpLocks/>
                      <a:stCxn id="2070" idx="2"/>
                      <a:endCxn id="2066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7" name="Straight Connector 2096">
                      <a:extLst>
                        <a:ext uri="{FF2B5EF4-FFF2-40B4-BE49-F238E27FC236}">
                          <a16:creationId xmlns:a16="http://schemas.microsoft.com/office/drawing/2014/main" id="{EE6A8889-F162-4476-7E46-DB6165E7C027}"/>
                        </a:ext>
                      </a:extLst>
                    </p:cNvPr>
                    <p:cNvCxnSpPr>
                      <a:cxnSpLocks/>
                      <a:stCxn id="2072" idx="2"/>
                      <a:endCxn id="2063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8" name="Straight Connector 2097">
                      <a:extLst>
                        <a:ext uri="{FF2B5EF4-FFF2-40B4-BE49-F238E27FC236}">
                          <a16:creationId xmlns:a16="http://schemas.microsoft.com/office/drawing/2014/main" id="{8D5AB156-EB2F-EAFD-E1A5-820B2546D256}"/>
                        </a:ext>
                      </a:extLst>
                    </p:cNvPr>
                    <p:cNvCxnSpPr>
                      <a:cxnSpLocks/>
                      <a:stCxn id="2071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80" name="Group 1979">
                  <a:extLst>
                    <a:ext uri="{FF2B5EF4-FFF2-40B4-BE49-F238E27FC236}">
                      <a16:creationId xmlns:a16="http://schemas.microsoft.com/office/drawing/2014/main" id="{69BDA56D-ED73-DA66-564A-FC3D74B5BFBB}"/>
                    </a:ext>
                  </a:extLst>
                </p:cNvPr>
                <p:cNvGrpSpPr/>
                <p:nvPr/>
              </p:nvGrpSpPr>
              <p:grpSpPr>
                <a:xfrm>
                  <a:off x="3340955" y="1492880"/>
                  <a:ext cx="1892254" cy="2916844"/>
                  <a:chOff x="1819171" y="1500869"/>
                  <a:chExt cx="1892254" cy="2916844"/>
                </a:xfrm>
              </p:grpSpPr>
              <p:grpSp>
                <p:nvGrpSpPr>
                  <p:cNvPr id="1981" name="Group 1980">
                    <a:extLst>
                      <a:ext uri="{FF2B5EF4-FFF2-40B4-BE49-F238E27FC236}">
                        <a16:creationId xmlns:a16="http://schemas.microsoft.com/office/drawing/2014/main" id="{28B61015-64BA-3E55-B9F2-8FBC2DB798CA}"/>
                      </a:ext>
                    </a:extLst>
                  </p:cNvPr>
                  <p:cNvGrpSpPr/>
                  <p:nvPr/>
                </p:nvGrpSpPr>
                <p:grpSpPr>
                  <a:xfrm>
                    <a:off x="1819171" y="1506195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2021" name="椭圆 378">
                      <a:extLst>
                        <a:ext uri="{FF2B5EF4-FFF2-40B4-BE49-F238E27FC236}">
                          <a16:creationId xmlns:a16="http://schemas.microsoft.com/office/drawing/2014/main" id="{55E1751B-4210-41A3-E024-ABAA6B811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2" name="椭圆 379">
                      <a:extLst>
                        <a:ext uri="{FF2B5EF4-FFF2-40B4-BE49-F238E27FC236}">
                          <a16:creationId xmlns:a16="http://schemas.microsoft.com/office/drawing/2014/main" id="{8F33FC66-E6C8-9385-8FA3-14FFFFF5A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3" name="椭圆 380">
                      <a:extLst>
                        <a:ext uri="{FF2B5EF4-FFF2-40B4-BE49-F238E27FC236}">
                          <a16:creationId xmlns:a16="http://schemas.microsoft.com/office/drawing/2014/main" id="{92C893E4-6A0B-ACFA-F17B-7355AC86E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4" name="椭圆 378">
                      <a:extLst>
                        <a:ext uri="{FF2B5EF4-FFF2-40B4-BE49-F238E27FC236}">
                          <a16:creationId xmlns:a16="http://schemas.microsoft.com/office/drawing/2014/main" id="{DA5E9E47-AF6E-7AB7-F7D7-654DD7BA83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5" name="椭圆 379">
                      <a:extLst>
                        <a:ext uri="{FF2B5EF4-FFF2-40B4-BE49-F238E27FC236}">
                          <a16:creationId xmlns:a16="http://schemas.microsoft.com/office/drawing/2014/main" id="{6238C119-AF5C-6F55-454C-5AFA36D07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6" name="椭圆 380">
                      <a:extLst>
                        <a:ext uri="{FF2B5EF4-FFF2-40B4-BE49-F238E27FC236}">
                          <a16:creationId xmlns:a16="http://schemas.microsoft.com/office/drawing/2014/main" id="{F95F4AF8-7ECE-8C47-A57C-8F42183AF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7" name="椭圆 378">
                      <a:extLst>
                        <a:ext uri="{FF2B5EF4-FFF2-40B4-BE49-F238E27FC236}">
                          <a16:creationId xmlns:a16="http://schemas.microsoft.com/office/drawing/2014/main" id="{679AC148-CDB4-97C1-0F2A-34DDB8CDDC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8" name="椭圆 379">
                      <a:extLst>
                        <a:ext uri="{FF2B5EF4-FFF2-40B4-BE49-F238E27FC236}">
                          <a16:creationId xmlns:a16="http://schemas.microsoft.com/office/drawing/2014/main" id="{0BDFAC07-BDA2-D974-5D0D-C8914FBBE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29" name="椭圆 380">
                      <a:extLst>
                        <a:ext uri="{FF2B5EF4-FFF2-40B4-BE49-F238E27FC236}">
                          <a16:creationId xmlns:a16="http://schemas.microsoft.com/office/drawing/2014/main" id="{AB7CC1C0-0F5E-3B71-E3F0-D3AE1A281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30" name="椭圆 378">
                      <a:extLst>
                        <a:ext uri="{FF2B5EF4-FFF2-40B4-BE49-F238E27FC236}">
                          <a16:creationId xmlns:a16="http://schemas.microsoft.com/office/drawing/2014/main" id="{0772A241-E15B-6368-5FFB-D28B764F2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31" name="椭圆 379">
                      <a:extLst>
                        <a:ext uri="{FF2B5EF4-FFF2-40B4-BE49-F238E27FC236}">
                          <a16:creationId xmlns:a16="http://schemas.microsoft.com/office/drawing/2014/main" id="{1C28F15D-E4CF-13D4-FC84-D94C093742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2032" name="椭圆 380">
                      <a:extLst>
                        <a:ext uri="{FF2B5EF4-FFF2-40B4-BE49-F238E27FC236}">
                          <a16:creationId xmlns:a16="http://schemas.microsoft.com/office/drawing/2014/main" id="{91B3994D-FC62-2C8D-BEB9-BB45F34CF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2033" name="Straight Connector 2032">
                      <a:extLst>
                        <a:ext uri="{FF2B5EF4-FFF2-40B4-BE49-F238E27FC236}">
                          <a16:creationId xmlns:a16="http://schemas.microsoft.com/office/drawing/2014/main" id="{FFF338D3-EA6E-C5E4-DD73-35E0FBB4A981}"/>
                        </a:ext>
                      </a:extLst>
                    </p:cNvPr>
                    <p:cNvCxnSpPr>
                      <a:cxnSpLocks/>
                      <a:stCxn id="2024" idx="6"/>
                      <a:endCxn id="2030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4" name="Straight Connector 2033">
                      <a:extLst>
                        <a:ext uri="{FF2B5EF4-FFF2-40B4-BE49-F238E27FC236}">
                          <a16:creationId xmlns:a16="http://schemas.microsoft.com/office/drawing/2014/main" id="{D1524AFC-B797-2338-A893-9BAC1F9851A4}"/>
                        </a:ext>
                      </a:extLst>
                    </p:cNvPr>
                    <p:cNvCxnSpPr>
                      <a:cxnSpLocks/>
                      <a:endCxn id="2031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5" name="Straight Connector 2034">
                      <a:extLst>
                        <a:ext uri="{FF2B5EF4-FFF2-40B4-BE49-F238E27FC236}">
                          <a16:creationId xmlns:a16="http://schemas.microsoft.com/office/drawing/2014/main" id="{AD82C1CC-D5CB-E160-95CF-607886416D85}"/>
                        </a:ext>
                      </a:extLst>
                    </p:cNvPr>
                    <p:cNvCxnSpPr>
                      <a:cxnSpLocks/>
                      <a:stCxn id="2026" idx="6"/>
                      <a:endCxn id="2032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6" name="Straight Connector 2035">
                      <a:extLst>
                        <a:ext uri="{FF2B5EF4-FFF2-40B4-BE49-F238E27FC236}">
                          <a16:creationId xmlns:a16="http://schemas.microsoft.com/office/drawing/2014/main" id="{87C4C8C1-BCF7-59A6-F629-F9417C171BC9}"/>
                        </a:ext>
                      </a:extLst>
                    </p:cNvPr>
                    <p:cNvCxnSpPr>
                      <a:cxnSpLocks/>
                      <a:stCxn id="2021" idx="6"/>
                      <a:endCxn id="2027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7" name="Straight Connector 2036">
                      <a:extLst>
                        <a:ext uri="{FF2B5EF4-FFF2-40B4-BE49-F238E27FC236}">
                          <a16:creationId xmlns:a16="http://schemas.microsoft.com/office/drawing/2014/main" id="{97345553-FA77-F89D-B842-C17E2017D951}"/>
                        </a:ext>
                      </a:extLst>
                    </p:cNvPr>
                    <p:cNvCxnSpPr>
                      <a:cxnSpLocks/>
                      <a:stCxn id="2022" idx="6"/>
                      <a:endCxn id="2028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8" name="Straight Connector 2037">
                      <a:extLst>
                        <a:ext uri="{FF2B5EF4-FFF2-40B4-BE49-F238E27FC236}">
                          <a16:creationId xmlns:a16="http://schemas.microsoft.com/office/drawing/2014/main" id="{6FCF1E47-F284-C709-D37E-D4F9F922437C}"/>
                        </a:ext>
                      </a:extLst>
                    </p:cNvPr>
                    <p:cNvCxnSpPr>
                      <a:cxnSpLocks/>
                      <a:stCxn id="2023" idx="6"/>
                      <a:endCxn id="2029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9" name="Straight Connector 2038">
                      <a:extLst>
                        <a:ext uri="{FF2B5EF4-FFF2-40B4-BE49-F238E27FC236}">
                          <a16:creationId xmlns:a16="http://schemas.microsoft.com/office/drawing/2014/main" id="{85CFAB8D-1278-98AE-E8A1-306F02366F54}"/>
                        </a:ext>
                      </a:extLst>
                    </p:cNvPr>
                    <p:cNvCxnSpPr>
                      <a:cxnSpLocks/>
                      <a:stCxn id="2025" idx="6"/>
                      <a:endCxn id="2030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0" name="Straight Connector 2039">
                      <a:extLst>
                        <a:ext uri="{FF2B5EF4-FFF2-40B4-BE49-F238E27FC236}">
                          <a16:creationId xmlns:a16="http://schemas.microsoft.com/office/drawing/2014/main" id="{F0788030-9912-9F2B-3FFC-A40FED7226CE}"/>
                        </a:ext>
                      </a:extLst>
                    </p:cNvPr>
                    <p:cNvCxnSpPr>
                      <a:cxnSpLocks/>
                      <a:stCxn id="2025" idx="6"/>
                      <a:endCxn id="2032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1" name="Straight Connector 2040">
                      <a:extLst>
                        <a:ext uri="{FF2B5EF4-FFF2-40B4-BE49-F238E27FC236}">
                          <a16:creationId xmlns:a16="http://schemas.microsoft.com/office/drawing/2014/main" id="{C9834180-5FE0-A21B-66C4-EF778078FE83}"/>
                        </a:ext>
                      </a:extLst>
                    </p:cNvPr>
                    <p:cNvCxnSpPr>
                      <a:cxnSpLocks/>
                      <a:stCxn id="2026" idx="6"/>
                      <a:endCxn id="2031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2" name="Straight Connector 2041">
                      <a:extLst>
                        <a:ext uri="{FF2B5EF4-FFF2-40B4-BE49-F238E27FC236}">
                          <a16:creationId xmlns:a16="http://schemas.microsoft.com/office/drawing/2014/main" id="{3945F5EE-AF3E-0D1B-0725-01E66F99D632}"/>
                        </a:ext>
                      </a:extLst>
                    </p:cNvPr>
                    <p:cNvCxnSpPr>
                      <a:cxnSpLocks/>
                      <a:stCxn id="2026" idx="6"/>
                      <a:endCxn id="2027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3" name="Straight Connector 2042">
                      <a:extLst>
                        <a:ext uri="{FF2B5EF4-FFF2-40B4-BE49-F238E27FC236}">
                          <a16:creationId xmlns:a16="http://schemas.microsoft.com/office/drawing/2014/main" id="{C80A5107-1739-D5E4-B38F-1C6C7F5D6A57}"/>
                        </a:ext>
                      </a:extLst>
                    </p:cNvPr>
                    <p:cNvCxnSpPr>
                      <a:cxnSpLocks/>
                      <a:stCxn id="2032" idx="2"/>
                      <a:endCxn id="2021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4" name="Straight Connector 2043">
                      <a:extLst>
                        <a:ext uri="{FF2B5EF4-FFF2-40B4-BE49-F238E27FC236}">
                          <a16:creationId xmlns:a16="http://schemas.microsoft.com/office/drawing/2014/main" id="{1BEE24C9-B10B-5C6F-B1E1-9964EE2581BB}"/>
                        </a:ext>
                      </a:extLst>
                    </p:cNvPr>
                    <p:cNvCxnSpPr>
                      <a:cxnSpLocks/>
                      <a:stCxn id="2024" idx="6"/>
                      <a:endCxn id="2031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5" name="Straight Connector 2044">
                      <a:extLst>
                        <a:ext uri="{FF2B5EF4-FFF2-40B4-BE49-F238E27FC236}">
                          <a16:creationId xmlns:a16="http://schemas.microsoft.com/office/drawing/2014/main" id="{A4773F4F-CA6D-F6DC-3E5F-F04E5651C6E1}"/>
                        </a:ext>
                      </a:extLst>
                    </p:cNvPr>
                    <p:cNvCxnSpPr>
                      <a:cxnSpLocks/>
                      <a:stCxn id="2028" idx="2"/>
                      <a:endCxn id="2021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6" name="Straight Connector 2045">
                      <a:extLst>
                        <a:ext uri="{FF2B5EF4-FFF2-40B4-BE49-F238E27FC236}">
                          <a16:creationId xmlns:a16="http://schemas.microsoft.com/office/drawing/2014/main" id="{21B87AF6-1A8E-BEEB-2659-03761B6A0FCC}"/>
                        </a:ext>
                      </a:extLst>
                    </p:cNvPr>
                    <p:cNvCxnSpPr>
                      <a:cxnSpLocks/>
                      <a:stCxn id="2023" idx="6"/>
                      <a:endCxn id="2028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7" name="Straight Connector 2046">
                      <a:extLst>
                        <a:ext uri="{FF2B5EF4-FFF2-40B4-BE49-F238E27FC236}">
                          <a16:creationId xmlns:a16="http://schemas.microsoft.com/office/drawing/2014/main" id="{DE7CC8D4-8974-9B5A-39FA-175AA787A7EC}"/>
                        </a:ext>
                      </a:extLst>
                    </p:cNvPr>
                    <p:cNvCxnSpPr>
                      <a:cxnSpLocks/>
                      <a:stCxn id="2022" idx="6"/>
                      <a:endCxn id="2027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8" name="Straight Connector 2047">
                      <a:extLst>
                        <a:ext uri="{FF2B5EF4-FFF2-40B4-BE49-F238E27FC236}">
                          <a16:creationId xmlns:a16="http://schemas.microsoft.com/office/drawing/2014/main" id="{6AF3DB04-76EB-41D2-48F9-ED06105C25EE}"/>
                        </a:ext>
                      </a:extLst>
                    </p:cNvPr>
                    <p:cNvCxnSpPr>
                      <a:cxnSpLocks/>
                      <a:stCxn id="2022" idx="6"/>
                      <a:endCxn id="2029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9" name="Straight Connector 2048">
                      <a:extLst>
                        <a:ext uri="{FF2B5EF4-FFF2-40B4-BE49-F238E27FC236}">
                          <a16:creationId xmlns:a16="http://schemas.microsoft.com/office/drawing/2014/main" id="{9F9A0548-FB9E-BCA3-BAA9-6A360F1A4961}"/>
                        </a:ext>
                      </a:extLst>
                    </p:cNvPr>
                    <p:cNvCxnSpPr>
                      <a:cxnSpLocks/>
                      <a:stCxn id="2024" idx="6"/>
                      <a:endCxn id="2032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0" name="Straight Connector 2049">
                      <a:extLst>
                        <a:ext uri="{FF2B5EF4-FFF2-40B4-BE49-F238E27FC236}">
                          <a16:creationId xmlns:a16="http://schemas.microsoft.com/office/drawing/2014/main" id="{F3782E11-B1A4-6B0C-6FC2-AD023784270E}"/>
                        </a:ext>
                      </a:extLst>
                    </p:cNvPr>
                    <p:cNvCxnSpPr>
                      <a:cxnSpLocks/>
                      <a:endCxn id="2027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1" name="Straight Connector 2050">
                      <a:extLst>
                        <a:ext uri="{FF2B5EF4-FFF2-40B4-BE49-F238E27FC236}">
                          <a16:creationId xmlns:a16="http://schemas.microsoft.com/office/drawing/2014/main" id="{343F0B5B-2967-D35E-A8A0-C029529E6115}"/>
                        </a:ext>
                      </a:extLst>
                    </p:cNvPr>
                    <p:cNvCxnSpPr>
                      <a:cxnSpLocks/>
                      <a:stCxn id="2026" idx="6"/>
                      <a:endCxn id="2028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2" name="Straight Connector 2051">
                      <a:extLst>
                        <a:ext uri="{FF2B5EF4-FFF2-40B4-BE49-F238E27FC236}">
                          <a16:creationId xmlns:a16="http://schemas.microsoft.com/office/drawing/2014/main" id="{B8B057BB-B79E-C4B2-8BF3-02C318F8A56B}"/>
                        </a:ext>
                      </a:extLst>
                    </p:cNvPr>
                    <p:cNvCxnSpPr>
                      <a:cxnSpLocks/>
                      <a:stCxn id="2021" idx="6"/>
                      <a:endCxn id="2029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3" name="Straight Connector 2052">
                      <a:extLst>
                        <a:ext uri="{FF2B5EF4-FFF2-40B4-BE49-F238E27FC236}">
                          <a16:creationId xmlns:a16="http://schemas.microsoft.com/office/drawing/2014/main" id="{A8BD060E-365F-5FD4-DAB1-8EC1A333BA02}"/>
                        </a:ext>
                      </a:extLst>
                    </p:cNvPr>
                    <p:cNvCxnSpPr>
                      <a:cxnSpLocks/>
                      <a:stCxn id="2027" idx="2"/>
                      <a:endCxn id="2023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4" name="Straight Connector 2053">
                      <a:extLst>
                        <a:ext uri="{FF2B5EF4-FFF2-40B4-BE49-F238E27FC236}">
                          <a16:creationId xmlns:a16="http://schemas.microsoft.com/office/drawing/2014/main" id="{5F56884B-E845-51B1-8A0C-9066E0AB01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5" name="Straight Connector 2054">
                      <a:extLst>
                        <a:ext uri="{FF2B5EF4-FFF2-40B4-BE49-F238E27FC236}">
                          <a16:creationId xmlns:a16="http://schemas.microsoft.com/office/drawing/2014/main" id="{6BC3AF8F-5472-463F-02A0-596AA5260C83}"/>
                        </a:ext>
                      </a:extLst>
                    </p:cNvPr>
                    <p:cNvCxnSpPr>
                      <a:cxnSpLocks/>
                      <a:stCxn id="2031" idx="2"/>
                      <a:endCxn id="2021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6" name="Straight Connector 2055">
                      <a:extLst>
                        <a:ext uri="{FF2B5EF4-FFF2-40B4-BE49-F238E27FC236}">
                          <a16:creationId xmlns:a16="http://schemas.microsoft.com/office/drawing/2014/main" id="{2467FCBC-E7C7-99A2-B38E-6FA5AE0D8A11}"/>
                        </a:ext>
                      </a:extLst>
                    </p:cNvPr>
                    <p:cNvCxnSpPr>
                      <a:cxnSpLocks/>
                      <a:stCxn id="2030" idx="2"/>
                      <a:endCxn id="2026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7" name="Straight Connector 2056">
                      <a:extLst>
                        <a:ext uri="{FF2B5EF4-FFF2-40B4-BE49-F238E27FC236}">
                          <a16:creationId xmlns:a16="http://schemas.microsoft.com/office/drawing/2014/main" id="{DD4E1149-124F-014C-6CCB-3EBAD7350364}"/>
                        </a:ext>
                      </a:extLst>
                    </p:cNvPr>
                    <p:cNvCxnSpPr>
                      <a:cxnSpLocks/>
                      <a:stCxn id="2032" idx="2"/>
                      <a:endCxn id="2023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8" name="Straight Connector 2057">
                      <a:extLst>
                        <a:ext uri="{FF2B5EF4-FFF2-40B4-BE49-F238E27FC236}">
                          <a16:creationId xmlns:a16="http://schemas.microsoft.com/office/drawing/2014/main" id="{7C97F88F-55BB-3EB0-5F6B-E90F54C06244}"/>
                        </a:ext>
                      </a:extLst>
                    </p:cNvPr>
                    <p:cNvCxnSpPr>
                      <a:cxnSpLocks/>
                      <a:stCxn id="2031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82" name="Group 1981">
                    <a:extLst>
                      <a:ext uri="{FF2B5EF4-FFF2-40B4-BE49-F238E27FC236}">
                        <a16:creationId xmlns:a16="http://schemas.microsoft.com/office/drawing/2014/main" id="{C1167C6F-3FDC-C961-EA8C-2F77B01C5770}"/>
                      </a:ext>
                    </a:extLst>
                  </p:cNvPr>
                  <p:cNvGrpSpPr/>
                  <p:nvPr/>
                </p:nvGrpSpPr>
                <p:grpSpPr>
                  <a:xfrm>
                    <a:off x="2581171" y="1500869"/>
                    <a:ext cx="1130254" cy="2911518"/>
                    <a:chOff x="1819171" y="1506195"/>
                    <a:chExt cx="1130254" cy="2911518"/>
                  </a:xfrm>
                </p:grpSpPr>
                <p:sp>
                  <p:nvSpPr>
                    <p:cNvPr id="1983" name="椭圆 378">
                      <a:extLst>
                        <a:ext uri="{FF2B5EF4-FFF2-40B4-BE49-F238E27FC236}">
                          <a16:creationId xmlns:a16="http://schemas.microsoft.com/office/drawing/2014/main" id="{8CB76638-CA15-7D6A-608A-76F926F88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84" name="椭圆 379">
                      <a:extLst>
                        <a:ext uri="{FF2B5EF4-FFF2-40B4-BE49-F238E27FC236}">
                          <a16:creationId xmlns:a16="http://schemas.microsoft.com/office/drawing/2014/main" id="{3639B9AB-CD8A-2768-87B3-5BF5E4E2C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85" name="椭圆 380">
                      <a:extLst>
                        <a:ext uri="{FF2B5EF4-FFF2-40B4-BE49-F238E27FC236}">
                          <a16:creationId xmlns:a16="http://schemas.microsoft.com/office/drawing/2014/main" id="{AC08B0CF-0E2B-BE3D-77EF-D301A9416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86" name="椭圆 378">
                      <a:extLst>
                        <a:ext uri="{FF2B5EF4-FFF2-40B4-BE49-F238E27FC236}">
                          <a16:creationId xmlns:a16="http://schemas.microsoft.com/office/drawing/2014/main" id="{10E11D99-A289-7F8B-CBB3-927BBE3AE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87" name="椭圆 379">
                      <a:extLst>
                        <a:ext uri="{FF2B5EF4-FFF2-40B4-BE49-F238E27FC236}">
                          <a16:creationId xmlns:a16="http://schemas.microsoft.com/office/drawing/2014/main" id="{21D2D568-3B86-8BFA-46A0-A2EE165E2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9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88" name="椭圆 380">
                      <a:extLst>
                        <a:ext uri="{FF2B5EF4-FFF2-40B4-BE49-F238E27FC236}">
                          <a16:creationId xmlns:a16="http://schemas.microsoft.com/office/drawing/2014/main" id="{C37CA1F7-3E53-A843-96AE-A4B5388E65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89" name="椭圆 378">
                      <a:extLst>
                        <a:ext uri="{FF2B5EF4-FFF2-40B4-BE49-F238E27FC236}">
                          <a16:creationId xmlns:a16="http://schemas.microsoft.com/office/drawing/2014/main" id="{B48CAD48-0028-1675-C246-D10DA64AD9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04583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90" name="椭圆 379">
                      <a:extLst>
                        <a:ext uri="{FF2B5EF4-FFF2-40B4-BE49-F238E27FC236}">
                          <a16:creationId xmlns:a16="http://schemas.microsoft.com/office/drawing/2014/main" id="{E95F6442-E395-CE54-2F71-B38884773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3561304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91" name="椭圆 380">
                      <a:extLst>
                        <a:ext uri="{FF2B5EF4-FFF2-40B4-BE49-F238E27FC236}">
                          <a16:creationId xmlns:a16="http://schemas.microsoft.com/office/drawing/2014/main" id="{71D19B5C-0922-11C7-D907-B22D86FF2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4076773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92" name="椭圆 378">
                      <a:extLst>
                        <a:ext uri="{FF2B5EF4-FFF2-40B4-BE49-F238E27FC236}">
                          <a16:creationId xmlns:a16="http://schemas.microsoft.com/office/drawing/2014/main" id="{14538F7D-00A8-5F4E-9CEE-B2CC8A090A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1506195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93" name="椭圆 379">
                      <a:extLst>
                        <a:ext uri="{FF2B5EF4-FFF2-40B4-BE49-F238E27FC236}">
                          <a16:creationId xmlns:a16="http://schemas.microsoft.com/office/drawing/2014/main" id="{4A7726BE-04C8-AB46-CE74-82A314154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171" y="2020310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sp>
                  <p:nvSpPr>
                    <p:cNvPr id="1994" name="椭圆 380">
                      <a:extLst>
                        <a:ext uri="{FF2B5EF4-FFF2-40B4-BE49-F238E27FC236}">
                          <a16:creationId xmlns:a16="http://schemas.microsoft.com/office/drawing/2014/main" id="{580BFBE1-1C4C-7DDF-EB58-D6B1B1DCA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6573" y="2534426"/>
                      <a:ext cx="352852" cy="34094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/>
                    </a:p>
                  </p:txBody>
                </p:sp>
                <p:cxnSp>
                  <p:nvCxnSpPr>
                    <p:cNvPr id="1995" name="Straight Connector 1994">
                      <a:extLst>
                        <a:ext uri="{FF2B5EF4-FFF2-40B4-BE49-F238E27FC236}">
                          <a16:creationId xmlns:a16="http://schemas.microsoft.com/office/drawing/2014/main" id="{358C522E-275D-6444-24FF-A6D935273442}"/>
                        </a:ext>
                      </a:extLst>
                    </p:cNvPr>
                    <p:cNvCxnSpPr>
                      <a:cxnSpLocks/>
                      <a:stCxn id="1986" idx="6"/>
                      <a:endCxn id="1992" idx="2"/>
                    </p:cNvCxnSpPr>
                    <p:nvPr/>
                  </p:nvCxnSpPr>
                  <p:spPr>
                    <a:xfrm>
                      <a:off x="2172023" y="167666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6" name="Straight Connector 1995">
                      <a:extLst>
                        <a:ext uri="{FF2B5EF4-FFF2-40B4-BE49-F238E27FC236}">
                          <a16:creationId xmlns:a16="http://schemas.microsoft.com/office/drawing/2014/main" id="{D15B2D52-FEEB-FDA1-6E1B-37C9CB19BB0D}"/>
                        </a:ext>
                      </a:extLst>
                    </p:cNvPr>
                    <p:cNvCxnSpPr>
                      <a:cxnSpLocks/>
                      <a:endCxn id="1993" idx="2"/>
                    </p:cNvCxnSpPr>
                    <p:nvPr/>
                  </p:nvCxnSpPr>
                  <p:spPr>
                    <a:xfrm>
                      <a:off x="2172023" y="2190780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7" name="Straight Connector 1996">
                      <a:extLst>
                        <a:ext uri="{FF2B5EF4-FFF2-40B4-BE49-F238E27FC236}">
                          <a16:creationId xmlns:a16="http://schemas.microsoft.com/office/drawing/2014/main" id="{7A95DFB8-7C6D-CF7C-BB5E-09B4C6768127}"/>
                        </a:ext>
                      </a:extLst>
                    </p:cNvPr>
                    <p:cNvCxnSpPr>
                      <a:cxnSpLocks/>
                      <a:stCxn id="1988" idx="6"/>
                      <a:endCxn id="1994" idx="2"/>
                    </p:cNvCxnSpPr>
                    <p:nvPr/>
                  </p:nvCxnSpPr>
                  <p:spPr>
                    <a:xfrm>
                      <a:off x="2187425" y="2704896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8" name="Straight Connector 1997">
                      <a:extLst>
                        <a:ext uri="{FF2B5EF4-FFF2-40B4-BE49-F238E27FC236}">
                          <a16:creationId xmlns:a16="http://schemas.microsoft.com/office/drawing/2014/main" id="{E7E5D4F7-7A0D-B194-70CA-A10E011ABA98}"/>
                        </a:ext>
                      </a:extLst>
                    </p:cNvPr>
                    <p:cNvCxnSpPr>
                      <a:cxnSpLocks/>
                      <a:stCxn id="1983" idx="6"/>
                      <a:endCxn id="1989" idx="2"/>
                    </p:cNvCxnSpPr>
                    <p:nvPr/>
                  </p:nvCxnSpPr>
                  <p:spPr>
                    <a:xfrm>
                      <a:off x="2187425" y="3216305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9" name="Straight Connector 1998">
                      <a:extLst>
                        <a:ext uri="{FF2B5EF4-FFF2-40B4-BE49-F238E27FC236}">
                          <a16:creationId xmlns:a16="http://schemas.microsoft.com/office/drawing/2014/main" id="{DD6786D3-47CB-5B80-253B-35EB8BF7C677}"/>
                        </a:ext>
                      </a:extLst>
                    </p:cNvPr>
                    <p:cNvCxnSpPr>
                      <a:cxnSpLocks/>
                      <a:stCxn id="1984" idx="6"/>
                      <a:endCxn id="1990" idx="2"/>
                    </p:cNvCxnSpPr>
                    <p:nvPr/>
                  </p:nvCxnSpPr>
                  <p:spPr>
                    <a:xfrm>
                      <a:off x="2187425" y="3731774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0" name="Straight Connector 1999">
                      <a:extLst>
                        <a:ext uri="{FF2B5EF4-FFF2-40B4-BE49-F238E27FC236}">
                          <a16:creationId xmlns:a16="http://schemas.microsoft.com/office/drawing/2014/main" id="{68F421A3-0813-5CAE-D675-139FC3E17502}"/>
                        </a:ext>
                      </a:extLst>
                    </p:cNvPr>
                    <p:cNvCxnSpPr>
                      <a:cxnSpLocks/>
                      <a:stCxn id="1985" idx="6"/>
                      <a:endCxn id="1991" idx="2"/>
                    </p:cNvCxnSpPr>
                    <p:nvPr/>
                  </p:nvCxnSpPr>
                  <p:spPr>
                    <a:xfrm>
                      <a:off x="2187425" y="4247243"/>
                      <a:ext cx="4091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1" name="Straight Connector 2000">
                      <a:extLst>
                        <a:ext uri="{FF2B5EF4-FFF2-40B4-BE49-F238E27FC236}">
                          <a16:creationId xmlns:a16="http://schemas.microsoft.com/office/drawing/2014/main" id="{04A5690B-1322-F773-FDC7-2A9D15B56C53}"/>
                        </a:ext>
                      </a:extLst>
                    </p:cNvPr>
                    <p:cNvCxnSpPr>
                      <a:cxnSpLocks/>
                      <a:stCxn id="1987" idx="6"/>
                      <a:endCxn id="1992" idx="2"/>
                    </p:cNvCxnSpPr>
                    <p:nvPr/>
                  </p:nvCxnSpPr>
                  <p:spPr>
                    <a:xfrm flipV="1"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2" name="Straight Connector 2001">
                      <a:extLst>
                        <a:ext uri="{FF2B5EF4-FFF2-40B4-BE49-F238E27FC236}">
                          <a16:creationId xmlns:a16="http://schemas.microsoft.com/office/drawing/2014/main" id="{1EA2C44D-E8DC-D061-1CEB-66E4533B1B71}"/>
                        </a:ext>
                      </a:extLst>
                    </p:cNvPr>
                    <p:cNvCxnSpPr>
                      <a:cxnSpLocks/>
                      <a:stCxn id="1987" idx="6"/>
                      <a:endCxn id="1994" idx="2"/>
                    </p:cNvCxnSpPr>
                    <p:nvPr/>
                  </p:nvCxnSpPr>
                  <p:spPr>
                    <a:xfrm>
                      <a:off x="2172023" y="2190780"/>
                      <a:ext cx="424550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3" name="Straight Connector 2002">
                      <a:extLst>
                        <a:ext uri="{FF2B5EF4-FFF2-40B4-BE49-F238E27FC236}">
                          <a16:creationId xmlns:a16="http://schemas.microsoft.com/office/drawing/2014/main" id="{DDAF23AE-4457-307E-D1D0-71972C54FD92}"/>
                        </a:ext>
                      </a:extLst>
                    </p:cNvPr>
                    <p:cNvCxnSpPr>
                      <a:cxnSpLocks/>
                      <a:stCxn id="1988" idx="6"/>
                      <a:endCxn id="1993" idx="2"/>
                    </p:cNvCxnSpPr>
                    <p:nvPr/>
                  </p:nvCxnSpPr>
                  <p:spPr>
                    <a:xfrm flipV="1">
                      <a:off x="2187425" y="2190780"/>
                      <a:ext cx="393746" cy="51411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4" name="Straight Connector 2003">
                      <a:extLst>
                        <a:ext uri="{FF2B5EF4-FFF2-40B4-BE49-F238E27FC236}">
                          <a16:creationId xmlns:a16="http://schemas.microsoft.com/office/drawing/2014/main" id="{0B4878A7-30A1-D12F-23A5-7036B454645F}"/>
                        </a:ext>
                      </a:extLst>
                    </p:cNvPr>
                    <p:cNvCxnSpPr>
                      <a:cxnSpLocks/>
                      <a:stCxn id="1988" idx="6"/>
                      <a:endCxn id="1989" idx="2"/>
                    </p:cNvCxnSpPr>
                    <p:nvPr/>
                  </p:nvCxnSpPr>
                  <p:spPr>
                    <a:xfrm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5" name="Straight Connector 2004">
                      <a:extLst>
                        <a:ext uri="{FF2B5EF4-FFF2-40B4-BE49-F238E27FC236}">
                          <a16:creationId xmlns:a16="http://schemas.microsoft.com/office/drawing/2014/main" id="{012AE109-D8E6-BEBD-4557-6A4A234053C5}"/>
                        </a:ext>
                      </a:extLst>
                    </p:cNvPr>
                    <p:cNvCxnSpPr>
                      <a:cxnSpLocks/>
                      <a:stCxn id="1994" idx="2"/>
                      <a:endCxn id="1983" idx="6"/>
                    </p:cNvCxnSpPr>
                    <p:nvPr/>
                  </p:nvCxnSpPr>
                  <p:spPr>
                    <a:xfrm flipH="1">
                      <a:off x="2187425" y="2704896"/>
                      <a:ext cx="409148" cy="51140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6" name="Straight Connector 2005">
                      <a:extLst>
                        <a:ext uri="{FF2B5EF4-FFF2-40B4-BE49-F238E27FC236}">
                          <a16:creationId xmlns:a16="http://schemas.microsoft.com/office/drawing/2014/main" id="{4F7FD7E1-9685-5150-8432-2170E11B472D}"/>
                        </a:ext>
                      </a:extLst>
                    </p:cNvPr>
                    <p:cNvCxnSpPr>
                      <a:cxnSpLocks/>
                      <a:stCxn id="1986" idx="6"/>
                      <a:endCxn id="1993" idx="2"/>
                    </p:cNvCxnSpPr>
                    <p:nvPr/>
                  </p:nvCxnSpPr>
                  <p:spPr>
                    <a:xfrm>
                      <a:off x="2172023" y="1676665"/>
                      <a:ext cx="409148" cy="51411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7" name="Straight Connector 2006">
                      <a:extLst>
                        <a:ext uri="{FF2B5EF4-FFF2-40B4-BE49-F238E27FC236}">
                          <a16:creationId xmlns:a16="http://schemas.microsoft.com/office/drawing/2014/main" id="{35DF99AB-8CD8-DE44-DD0E-83090D88DB22}"/>
                        </a:ext>
                      </a:extLst>
                    </p:cNvPr>
                    <p:cNvCxnSpPr>
                      <a:cxnSpLocks/>
                      <a:stCxn id="1990" idx="2"/>
                      <a:endCxn id="1983" idx="6"/>
                    </p:cNvCxnSpPr>
                    <p:nvPr/>
                  </p:nvCxnSpPr>
                  <p:spPr>
                    <a:xfrm flipH="1"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8" name="Straight Connector 2007">
                      <a:extLst>
                        <a:ext uri="{FF2B5EF4-FFF2-40B4-BE49-F238E27FC236}">
                          <a16:creationId xmlns:a16="http://schemas.microsoft.com/office/drawing/2014/main" id="{CC55FB9C-C0FC-B87A-4D10-411488A922E1}"/>
                        </a:ext>
                      </a:extLst>
                    </p:cNvPr>
                    <p:cNvCxnSpPr>
                      <a:cxnSpLocks/>
                      <a:stCxn id="1985" idx="6"/>
                      <a:endCxn id="1990" idx="2"/>
                    </p:cNvCxnSpPr>
                    <p:nvPr/>
                  </p:nvCxnSpPr>
                  <p:spPr>
                    <a:xfrm flipV="1"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9" name="Straight Connector 2008">
                      <a:extLst>
                        <a:ext uri="{FF2B5EF4-FFF2-40B4-BE49-F238E27FC236}">
                          <a16:creationId xmlns:a16="http://schemas.microsoft.com/office/drawing/2014/main" id="{54979175-E413-F990-E505-83D54CBD80B0}"/>
                        </a:ext>
                      </a:extLst>
                    </p:cNvPr>
                    <p:cNvCxnSpPr>
                      <a:cxnSpLocks/>
                      <a:stCxn id="1984" idx="6"/>
                      <a:endCxn id="1989" idx="2"/>
                    </p:cNvCxnSpPr>
                    <p:nvPr/>
                  </p:nvCxnSpPr>
                  <p:spPr>
                    <a:xfrm flipV="1">
                      <a:off x="2187425" y="3216305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0" name="Straight Connector 2009">
                      <a:extLst>
                        <a:ext uri="{FF2B5EF4-FFF2-40B4-BE49-F238E27FC236}">
                          <a16:creationId xmlns:a16="http://schemas.microsoft.com/office/drawing/2014/main" id="{D1A0417A-76BC-920C-E3ED-198253BADD64}"/>
                        </a:ext>
                      </a:extLst>
                    </p:cNvPr>
                    <p:cNvCxnSpPr>
                      <a:cxnSpLocks/>
                      <a:stCxn id="1984" idx="6"/>
                      <a:endCxn id="1991" idx="2"/>
                    </p:cNvCxnSpPr>
                    <p:nvPr/>
                  </p:nvCxnSpPr>
                  <p:spPr>
                    <a:xfrm>
                      <a:off x="2187425" y="3731774"/>
                      <a:ext cx="409148" cy="515469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1" name="Straight Connector 2010">
                      <a:extLst>
                        <a:ext uri="{FF2B5EF4-FFF2-40B4-BE49-F238E27FC236}">
                          <a16:creationId xmlns:a16="http://schemas.microsoft.com/office/drawing/2014/main" id="{E3316AE5-94EF-B1E6-AFE0-D8A00B274762}"/>
                        </a:ext>
                      </a:extLst>
                    </p:cNvPr>
                    <p:cNvCxnSpPr>
                      <a:cxnSpLocks/>
                      <a:stCxn id="1986" idx="6"/>
                      <a:endCxn id="1994" idx="2"/>
                    </p:cNvCxnSpPr>
                    <p:nvPr/>
                  </p:nvCxnSpPr>
                  <p:spPr>
                    <a:xfrm>
                      <a:off x="2172023" y="1676665"/>
                      <a:ext cx="424550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2" name="Straight Connector 2011">
                      <a:extLst>
                        <a:ext uri="{FF2B5EF4-FFF2-40B4-BE49-F238E27FC236}">
                          <a16:creationId xmlns:a16="http://schemas.microsoft.com/office/drawing/2014/main" id="{79056BA4-B176-5C11-5D5F-80FE1F35F7FA}"/>
                        </a:ext>
                      </a:extLst>
                    </p:cNvPr>
                    <p:cNvCxnSpPr>
                      <a:cxnSpLocks/>
                      <a:endCxn id="1989" idx="2"/>
                    </p:cNvCxnSpPr>
                    <p:nvPr/>
                  </p:nvCxnSpPr>
                  <p:spPr>
                    <a:xfrm>
                      <a:off x="2179724" y="2189427"/>
                      <a:ext cx="416849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3" name="Straight Connector 2012">
                      <a:extLst>
                        <a:ext uri="{FF2B5EF4-FFF2-40B4-BE49-F238E27FC236}">
                          <a16:creationId xmlns:a16="http://schemas.microsoft.com/office/drawing/2014/main" id="{007C82DD-C7FA-3890-3004-5DBABBB215D5}"/>
                        </a:ext>
                      </a:extLst>
                    </p:cNvPr>
                    <p:cNvCxnSpPr>
                      <a:cxnSpLocks/>
                      <a:stCxn id="1988" idx="6"/>
                      <a:endCxn id="1990" idx="2"/>
                    </p:cNvCxnSpPr>
                    <p:nvPr/>
                  </p:nvCxnSpPr>
                  <p:spPr>
                    <a:xfrm>
                      <a:off x="2187425" y="2704896"/>
                      <a:ext cx="409148" cy="102687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4" name="Straight Connector 2013">
                      <a:extLst>
                        <a:ext uri="{FF2B5EF4-FFF2-40B4-BE49-F238E27FC236}">
                          <a16:creationId xmlns:a16="http://schemas.microsoft.com/office/drawing/2014/main" id="{543645A4-0F87-399D-196E-4EB2040A24F4}"/>
                        </a:ext>
                      </a:extLst>
                    </p:cNvPr>
                    <p:cNvCxnSpPr>
                      <a:cxnSpLocks/>
                      <a:stCxn id="1983" idx="6"/>
                      <a:endCxn id="1991" idx="2"/>
                    </p:cNvCxnSpPr>
                    <p:nvPr/>
                  </p:nvCxnSpPr>
                  <p:spPr>
                    <a:xfrm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5" name="Straight Connector 2014">
                      <a:extLst>
                        <a:ext uri="{FF2B5EF4-FFF2-40B4-BE49-F238E27FC236}">
                          <a16:creationId xmlns:a16="http://schemas.microsoft.com/office/drawing/2014/main" id="{2C9EF41A-677D-0958-2E12-31C7433B6280}"/>
                        </a:ext>
                      </a:extLst>
                    </p:cNvPr>
                    <p:cNvCxnSpPr>
                      <a:cxnSpLocks/>
                      <a:stCxn id="1989" idx="2"/>
                      <a:endCxn id="1985" idx="6"/>
                    </p:cNvCxnSpPr>
                    <p:nvPr/>
                  </p:nvCxnSpPr>
                  <p:spPr>
                    <a:xfrm flipH="1">
                      <a:off x="2187425" y="3216305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6" name="Straight Connector 2015">
                      <a:extLst>
                        <a:ext uri="{FF2B5EF4-FFF2-40B4-BE49-F238E27FC236}">
                          <a16:creationId xmlns:a16="http://schemas.microsoft.com/office/drawing/2014/main" id="{64849E77-F8DF-B310-3519-0CE12A1B93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187425" y="2713312"/>
                      <a:ext cx="409148" cy="1030938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7" name="Straight Connector 2016">
                      <a:extLst>
                        <a:ext uri="{FF2B5EF4-FFF2-40B4-BE49-F238E27FC236}">
                          <a16:creationId xmlns:a16="http://schemas.microsoft.com/office/drawing/2014/main" id="{F0F6A002-FA01-9481-0800-39C6B376D5AD}"/>
                        </a:ext>
                      </a:extLst>
                    </p:cNvPr>
                    <p:cNvCxnSpPr>
                      <a:cxnSpLocks/>
                      <a:stCxn id="1993" idx="2"/>
                      <a:endCxn id="1983" idx="6"/>
                    </p:cNvCxnSpPr>
                    <p:nvPr/>
                  </p:nvCxnSpPr>
                  <p:spPr>
                    <a:xfrm flipH="1">
                      <a:off x="2187425" y="2190780"/>
                      <a:ext cx="393746" cy="1025525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8" name="Straight Connector 2017">
                      <a:extLst>
                        <a:ext uri="{FF2B5EF4-FFF2-40B4-BE49-F238E27FC236}">
                          <a16:creationId xmlns:a16="http://schemas.microsoft.com/office/drawing/2014/main" id="{6C376FD5-0EEE-0151-7342-57413AEBC2EF}"/>
                        </a:ext>
                      </a:extLst>
                    </p:cNvPr>
                    <p:cNvCxnSpPr>
                      <a:cxnSpLocks/>
                      <a:stCxn id="1992" idx="2"/>
                      <a:endCxn id="1988" idx="6"/>
                    </p:cNvCxnSpPr>
                    <p:nvPr/>
                  </p:nvCxnSpPr>
                  <p:spPr>
                    <a:xfrm flipH="1">
                      <a:off x="2187425" y="1676665"/>
                      <a:ext cx="393746" cy="1028231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9" name="Straight Connector 2018">
                      <a:extLst>
                        <a:ext uri="{FF2B5EF4-FFF2-40B4-BE49-F238E27FC236}">
                          <a16:creationId xmlns:a16="http://schemas.microsoft.com/office/drawing/2014/main" id="{215281F3-8327-A6C0-DE00-788E3DCE1B1F}"/>
                        </a:ext>
                      </a:extLst>
                    </p:cNvPr>
                    <p:cNvCxnSpPr>
                      <a:cxnSpLocks/>
                      <a:stCxn id="1994" idx="2"/>
                      <a:endCxn id="1985" idx="6"/>
                    </p:cNvCxnSpPr>
                    <p:nvPr/>
                  </p:nvCxnSpPr>
                  <p:spPr>
                    <a:xfrm flipH="1">
                      <a:off x="2187425" y="2704896"/>
                      <a:ext cx="409148" cy="1542347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0" name="Straight Connector 2019">
                      <a:extLst>
                        <a:ext uri="{FF2B5EF4-FFF2-40B4-BE49-F238E27FC236}">
                          <a16:creationId xmlns:a16="http://schemas.microsoft.com/office/drawing/2014/main" id="{26808F94-27A3-A6E4-D77F-111581869701}"/>
                        </a:ext>
                      </a:extLst>
                    </p:cNvPr>
                    <p:cNvCxnSpPr>
                      <a:cxnSpLocks/>
                      <a:stCxn id="1993" idx="2"/>
                    </p:cNvCxnSpPr>
                    <p:nvPr/>
                  </p:nvCxnSpPr>
                  <p:spPr>
                    <a:xfrm flipH="1">
                      <a:off x="2187425" y="2190780"/>
                      <a:ext cx="393746" cy="1531696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pic>
          <p:nvPicPr>
            <p:cNvPr id="1969" name="Picture 4">
              <a:extLst>
                <a:ext uri="{FF2B5EF4-FFF2-40B4-BE49-F238E27FC236}">
                  <a16:creationId xmlns:a16="http://schemas.microsoft.com/office/drawing/2014/main" id="{BABF1C53-6FCE-5104-371F-1468887D5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73619" y="4303932"/>
              <a:ext cx="1084764" cy="107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0" name="文本框 22">
              <a:extLst>
                <a:ext uri="{FF2B5EF4-FFF2-40B4-BE49-F238E27FC236}">
                  <a16:creationId xmlns:a16="http://schemas.microsoft.com/office/drawing/2014/main" id="{00586E26-FF29-0AC2-E1F4-4C499ECC971E}"/>
                </a:ext>
              </a:extLst>
            </p:cNvPr>
            <p:cNvSpPr txBox="1"/>
            <p:nvPr/>
          </p:nvSpPr>
          <p:spPr>
            <a:xfrm>
              <a:off x="2897566" y="5229820"/>
              <a:ext cx="1573853" cy="531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 :0</a:t>
              </a:r>
            </a:p>
          </p:txBody>
        </p:sp>
        <p:sp>
          <p:nvSpPr>
            <p:cNvPr id="1971" name="矩形: 圆角 24">
              <a:extLst>
                <a:ext uri="{FF2B5EF4-FFF2-40B4-BE49-F238E27FC236}">
                  <a16:creationId xmlns:a16="http://schemas.microsoft.com/office/drawing/2014/main" id="{215B19CD-166F-8877-6CC3-E6E4AE9750AC}"/>
                </a:ext>
              </a:extLst>
            </p:cNvPr>
            <p:cNvSpPr/>
            <p:nvPr/>
          </p:nvSpPr>
          <p:spPr>
            <a:xfrm>
              <a:off x="4885867" y="1229427"/>
              <a:ext cx="2160391" cy="44741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pic>
          <p:nvPicPr>
            <p:cNvPr id="1972" name="Picture 4">
              <a:extLst>
                <a:ext uri="{FF2B5EF4-FFF2-40B4-BE49-F238E27FC236}">
                  <a16:creationId xmlns:a16="http://schemas.microsoft.com/office/drawing/2014/main" id="{423CEB3F-D325-D651-80A1-24C592FC4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49573" y="4289799"/>
              <a:ext cx="1084764" cy="107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3" name="文本框 22">
              <a:extLst>
                <a:ext uri="{FF2B5EF4-FFF2-40B4-BE49-F238E27FC236}">
                  <a16:creationId xmlns:a16="http://schemas.microsoft.com/office/drawing/2014/main" id="{5D3163D8-BD03-5659-E2D0-A10D743937A8}"/>
                </a:ext>
              </a:extLst>
            </p:cNvPr>
            <p:cNvSpPr txBox="1"/>
            <p:nvPr/>
          </p:nvSpPr>
          <p:spPr>
            <a:xfrm>
              <a:off x="5330916" y="5203894"/>
              <a:ext cx="1322078" cy="53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1</a:t>
              </a:r>
            </a:p>
          </p:txBody>
        </p:sp>
        <p:sp>
          <p:nvSpPr>
            <p:cNvPr id="1974" name="矩形: 圆角 24">
              <a:extLst>
                <a:ext uri="{FF2B5EF4-FFF2-40B4-BE49-F238E27FC236}">
                  <a16:creationId xmlns:a16="http://schemas.microsoft.com/office/drawing/2014/main" id="{5C4258A0-83DD-3C21-6142-5CDC9428703B}"/>
                </a:ext>
              </a:extLst>
            </p:cNvPr>
            <p:cNvSpPr/>
            <p:nvPr/>
          </p:nvSpPr>
          <p:spPr>
            <a:xfrm>
              <a:off x="7154165" y="1229338"/>
              <a:ext cx="2160391" cy="44741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pic>
          <p:nvPicPr>
            <p:cNvPr id="1975" name="Picture 4">
              <a:extLst>
                <a:ext uri="{FF2B5EF4-FFF2-40B4-BE49-F238E27FC236}">
                  <a16:creationId xmlns:a16="http://schemas.microsoft.com/office/drawing/2014/main" id="{93370CCE-65F1-BC77-05E6-8FC227A7F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17871" y="4289711"/>
              <a:ext cx="1084764" cy="1072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" name="文本框 22">
              <a:extLst>
                <a:ext uri="{FF2B5EF4-FFF2-40B4-BE49-F238E27FC236}">
                  <a16:creationId xmlns:a16="http://schemas.microsoft.com/office/drawing/2014/main" id="{38EBA44E-2FAD-D2D9-B5D3-B3DB0C5BA087}"/>
                </a:ext>
              </a:extLst>
            </p:cNvPr>
            <p:cNvSpPr txBox="1"/>
            <p:nvPr/>
          </p:nvSpPr>
          <p:spPr>
            <a:xfrm>
              <a:off x="7588806" y="5193215"/>
              <a:ext cx="1322078" cy="53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Aptos" panose="020B0004020202020204" pitchFamily="34" charset="0"/>
                </a:rPr>
                <a:t>GPU: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345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244856" y="106690"/>
            <a:ext cx="9429226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ptos" panose="020B0004020202020204" pitchFamily="34" charset="0"/>
              </a:rPr>
              <a:t>When use?</a:t>
            </a:r>
            <a:endParaRPr lang="en-US" sz="4000" dirty="0">
              <a:latin typeface="Aptos" panose="020B0004020202020204" pitchFamily="34" charset="0"/>
            </a:endParaRPr>
          </a:p>
        </p:txBody>
      </p:sp>
      <p:sp>
        <p:nvSpPr>
          <p:cNvPr id="1591" name="Title 1">
            <a:extLst>
              <a:ext uri="{FF2B5EF4-FFF2-40B4-BE49-F238E27FC236}">
                <a16:creationId xmlns:a16="http://schemas.microsoft.com/office/drawing/2014/main" id="{45135075-B1E9-357C-3D69-91669458FF9E}"/>
              </a:ext>
            </a:extLst>
          </p:cNvPr>
          <p:cNvSpPr txBox="1">
            <a:spLocks/>
          </p:cNvSpPr>
          <p:nvPr/>
        </p:nvSpPr>
        <p:spPr>
          <a:xfrm>
            <a:off x="314530" y="479504"/>
            <a:ext cx="11562940" cy="652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Aptos" panose="020B0004020202020204" pitchFamily="34" charset="0"/>
              </a:rPr>
              <a:t>If single GPU cannot hold single tensor manipulation*:</a:t>
            </a:r>
          </a:p>
          <a:p>
            <a:endParaRPr lang="en-US" altLang="zh-CN" sz="3600" dirty="0">
              <a:latin typeface="Aptos" panose="020B0004020202020204" pitchFamily="34" charset="0"/>
            </a:endParaRPr>
          </a:p>
          <a:p>
            <a:r>
              <a:rPr lang="en-US" altLang="zh-CN" sz="3600" b="1" dirty="0">
                <a:latin typeface="Aptos" panose="020B0004020202020204" pitchFamily="34" charset="0"/>
              </a:rPr>
              <a:t>	Tensor Parallel</a:t>
            </a:r>
          </a:p>
          <a:p>
            <a:endParaRPr lang="en-US" altLang="zh-CN" sz="3600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Else if single GPU cannot hold whole model:</a:t>
            </a:r>
          </a:p>
          <a:p>
            <a:endParaRPr lang="en-US" altLang="zh-CN" sz="3600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	 </a:t>
            </a:r>
            <a:r>
              <a:rPr lang="en-US" altLang="zh-CN" sz="3600" b="1" dirty="0">
                <a:latin typeface="Aptos" panose="020B0004020202020204" pitchFamily="34" charset="0"/>
              </a:rPr>
              <a:t>Model Parallel</a:t>
            </a:r>
          </a:p>
          <a:p>
            <a:endParaRPr lang="en-US" altLang="zh-CN" sz="3600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Else: </a:t>
            </a:r>
          </a:p>
          <a:p>
            <a:r>
              <a:rPr lang="en-US" altLang="zh-CN" sz="3600" dirty="0">
                <a:latin typeface="Aptos" panose="020B0004020202020204" pitchFamily="34" charset="0"/>
              </a:rPr>
              <a:t>	</a:t>
            </a:r>
          </a:p>
          <a:p>
            <a:r>
              <a:rPr lang="en-US" altLang="zh-CN" sz="3600" dirty="0">
                <a:latin typeface="Aptos" panose="020B0004020202020204" pitchFamily="34" charset="0"/>
              </a:rPr>
              <a:t>	</a:t>
            </a:r>
            <a:r>
              <a:rPr lang="en-US" altLang="zh-CN" sz="3600" b="1" dirty="0">
                <a:latin typeface="Aptos" panose="020B0004020202020204" pitchFamily="34" charset="0"/>
              </a:rPr>
              <a:t>Data Parallel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EC1A609-52B3-1A07-DB48-8329C5572963}"/>
              </a:ext>
            </a:extLst>
          </p:cNvPr>
          <p:cNvSpPr txBox="1"/>
          <p:nvPr/>
        </p:nvSpPr>
        <p:spPr>
          <a:xfrm>
            <a:off x="3916680" y="6467200"/>
            <a:ext cx="8292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ptos" panose="020B0004020202020204" pitchFamily="34" charset="0"/>
              </a:rPr>
              <a:t>*</a:t>
            </a:r>
            <a:r>
              <a:rPr lang="en-US" altLang="zh-CN" sz="1800" dirty="0">
                <a:latin typeface="Aptos" panose="020B0004020202020204" pitchFamily="34" charset="0"/>
              </a:rPr>
              <a:t> tensor manipulation: mathematical operations like addition, multiplication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30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757962"/>
            <a:ext cx="1142581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4: </a:t>
            </a:r>
            <a:r>
              <a:rPr lang="en-US" altLang="zh-CN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Mixed Parallel</a:t>
            </a:r>
            <a:endParaRPr lang="en-US" sz="4800" b="1" dirty="0">
              <a:latin typeface="Aptos" panose="020B0004020202020204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7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840238" y="-24287"/>
            <a:ext cx="10351762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Key Issue in Pipeline Parallel: GPU Waiting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107E500-BA50-51D3-93BB-E5ACD7CBE446}"/>
              </a:ext>
            </a:extLst>
          </p:cNvPr>
          <p:cNvSpPr txBox="1">
            <a:spLocks/>
          </p:cNvSpPr>
          <p:nvPr/>
        </p:nvSpPr>
        <p:spPr>
          <a:xfrm>
            <a:off x="2670461" y="5587693"/>
            <a:ext cx="7658600" cy="138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tos" panose="020B0004020202020204" pitchFamily="34" charset="0"/>
              </a:rPr>
              <a:t>Only 1 GPU works each moment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E40ED6-0A74-826B-E1B3-4FDB4DA1D1DF}"/>
              </a:ext>
            </a:extLst>
          </p:cNvPr>
          <p:cNvSpPr/>
          <p:nvPr/>
        </p:nvSpPr>
        <p:spPr>
          <a:xfrm>
            <a:off x="1742370" y="2903098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A1DF72-C3E3-B8B9-391C-A3CF4D22EF92}"/>
              </a:ext>
            </a:extLst>
          </p:cNvPr>
          <p:cNvSpPr/>
          <p:nvPr/>
        </p:nvSpPr>
        <p:spPr>
          <a:xfrm>
            <a:off x="1743457" y="2051195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0A5CD-5509-6F77-98DB-0FE8E0B94BC0}"/>
              </a:ext>
            </a:extLst>
          </p:cNvPr>
          <p:cNvSpPr txBox="1"/>
          <p:nvPr/>
        </p:nvSpPr>
        <p:spPr>
          <a:xfrm>
            <a:off x="1840238" y="2238262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1BE9237-302F-8F37-ABE7-B451624E9865}"/>
              </a:ext>
            </a:extLst>
          </p:cNvPr>
          <p:cNvSpPr/>
          <p:nvPr/>
        </p:nvSpPr>
        <p:spPr>
          <a:xfrm>
            <a:off x="2676412" y="2051195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8479E93-FB2E-D87D-5AC3-28EE7E75E548}"/>
              </a:ext>
            </a:extLst>
          </p:cNvPr>
          <p:cNvSpPr/>
          <p:nvPr/>
        </p:nvSpPr>
        <p:spPr>
          <a:xfrm>
            <a:off x="2675325" y="3755000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1E1F09-8195-8ED5-9698-7A53D9C9408D}"/>
              </a:ext>
            </a:extLst>
          </p:cNvPr>
          <p:cNvSpPr/>
          <p:nvPr/>
        </p:nvSpPr>
        <p:spPr>
          <a:xfrm>
            <a:off x="3607192" y="2903098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B38DCAE-EA52-4085-5D82-521024C5B97A}"/>
              </a:ext>
            </a:extLst>
          </p:cNvPr>
          <p:cNvSpPr/>
          <p:nvPr/>
        </p:nvSpPr>
        <p:spPr>
          <a:xfrm>
            <a:off x="3607192" y="3755000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CB4AE7-EFA8-BCE8-693C-4CAE4CEF229F}"/>
              </a:ext>
            </a:extLst>
          </p:cNvPr>
          <p:cNvSpPr txBox="1"/>
          <p:nvPr/>
        </p:nvSpPr>
        <p:spPr>
          <a:xfrm>
            <a:off x="2773193" y="2238262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C57286-AB1A-B993-6F6A-A91A8CB14620}"/>
              </a:ext>
            </a:extLst>
          </p:cNvPr>
          <p:cNvSpPr txBox="1"/>
          <p:nvPr/>
        </p:nvSpPr>
        <p:spPr>
          <a:xfrm>
            <a:off x="1840238" y="3090166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3B32B3-7CE9-2813-D63E-3DEE0201FFB6}"/>
              </a:ext>
            </a:extLst>
          </p:cNvPr>
          <p:cNvSpPr txBox="1"/>
          <p:nvPr/>
        </p:nvSpPr>
        <p:spPr>
          <a:xfrm>
            <a:off x="3703405" y="3090165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7D0884-6E51-0880-45A9-6F405BBD8D9C}"/>
              </a:ext>
            </a:extLst>
          </p:cNvPr>
          <p:cNvSpPr txBox="1"/>
          <p:nvPr/>
        </p:nvSpPr>
        <p:spPr>
          <a:xfrm>
            <a:off x="2773193" y="3938860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308F15-83CB-F060-EF96-E69042AA8024}"/>
              </a:ext>
            </a:extLst>
          </p:cNvPr>
          <p:cNvSpPr txBox="1"/>
          <p:nvPr/>
        </p:nvSpPr>
        <p:spPr>
          <a:xfrm>
            <a:off x="3702574" y="3943541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cxnSp>
        <p:nvCxnSpPr>
          <p:cNvPr id="48" name="直接箭头连接符 25">
            <a:extLst>
              <a:ext uri="{FF2B5EF4-FFF2-40B4-BE49-F238E27FC236}">
                <a16:creationId xmlns:a16="http://schemas.microsoft.com/office/drawing/2014/main" id="{37F66EF2-1CC3-5EE8-D90C-4D4CEB4A9FA5}"/>
              </a:ext>
            </a:extLst>
          </p:cNvPr>
          <p:cNvCxnSpPr>
            <a:cxnSpLocks/>
          </p:cNvCxnSpPr>
          <p:nvPr/>
        </p:nvCxnSpPr>
        <p:spPr>
          <a:xfrm>
            <a:off x="1751838" y="1848676"/>
            <a:ext cx="267390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27">
            <a:extLst>
              <a:ext uri="{FF2B5EF4-FFF2-40B4-BE49-F238E27FC236}">
                <a16:creationId xmlns:a16="http://schemas.microsoft.com/office/drawing/2014/main" id="{5C65C93F-8A33-149D-3D09-913C59411C62}"/>
              </a:ext>
            </a:extLst>
          </p:cNvPr>
          <p:cNvSpPr txBox="1"/>
          <p:nvPr/>
        </p:nvSpPr>
        <p:spPr>
          <a:xfrm>
            <a:off x="2181274" y="1496260"/>
            <a:ext cx="182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Forward</a:t>
            </a:r>
          </a:p>
        </p:txBody>
      </p:sp>
      <p:sp>
        <p:nvSpPr>
          <p:cNvPr id="1922" name="Rounded Rectangle 1921">
            <a:extLst>
              <a:ext uri="{FF2B5EF4-FFF2-40B4-BE49-F238E27FC236}">
                <a16:creationId xmlns:a16="http://schemas.microsoft.com/office/drawing/2014/main" id="{C9255983-391D-6FC9-49E0-3A32008AEA74}"/>
              </a:ext>
            </a:extLst>
          </p:cNvPr>
          <p:cNvSpPr/>
          <p:nvPr/>
        </p:nvSpPr>
        <p:spPr>
          <a:xfrm>
            <a:off x="6090489" y="2877362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5" name="Rounded Rectangle 1924">
            <a:extLst>
              <a:ext uri="{FF2B5EF4-FFF2-40B4-BE49-F238E27FC236}">
                <a16:creationId xmlns:a16="http://schemas.microsoft.com/office/drawing/2014/main" id="{04470A92-4FE0-7C98-6572-EF0C0B59BA41}"/>
              </a:ext>
            </a:extLst>
          </p:cNvPr>
          <p:cNvSpPr/>
          <p:nvPr/>
        </p:nvSpPr>
        <p:spPr>
          <a:xfrm>
            <a:off x="6090489" y="3729264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7" name="Rounded Rectangle 1926">
            <a:extLst>
              <a:ext uri="{FF2B5EF4-FFF2-40B4-BE49-F238E27FC236}">
                <a16:creationId xmlns:a16="http://schemas.microsoft.com/office/drawing/2014/main" id="{6C30C64A-EA55-98B9-19C2-CB5AF2DD7E4A}"/>
              </a:ext>
            </a:extLst>
          </p:cNvPr>
          <p:cNvSpPr/>
          <p:nvPr/>
        </p:nvSpPr>
        <p:spPr>
          <a:xfrm>
            <a:off x="7024531" y="2025459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8" name="Rounded Rectangle 1927">
            <a:extLst>
              <a:ext uri="{FF2B5EF4-FFF2-40B4-BE49-F238E27FC236}">
                <a16:creationId xmlns:a16="http://schemas.microsoft.com/office/drawing/2014/main" id="{CEDA7224-90B1-4CAE-9CE7-155A0CAD7FD0}"/>
              </a:ext>
            </a:extLst>
          </p:cNvPr>
          <p:cNvSpPr/>
          <p:nvPr/>
        </p:nvSpPr>
        <p:spPr>
          <a:xfrm>
            <a:off x="7023444" y="3729264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9" name="Rounded Rectangle 1928">
            <a:extLst>
              <a:ext uri="{FF2B5EF4-FFF2-40B4-BE49-F238E27FC236}">
                <a16:creationId xmlns:a16="http://schemas.microsoft.com/office/drawing/2014/main" id="{B281D58D-034F-6B41-7841-8E34B89F6A09}"/>
              </a:ext>
            </a:extLst>
          </p:cNvPr>
          <p:cNvSpPr/>
          <p:nvPr/>
        </p:nvSpPr>
        <p:spPr>
          <a:xfrm>
            <a:off x="7955312" y="2877362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0" name="Rounded Rectangle 1929">
            <a:extLst>
              <a:ext uri="{FF2B5EF4-FFF2-40B4-BE49-F238E27FC236}">
                <a16:creationId xmlns:a16="http://schemas.microsoft.com/office/drawing/2014/main" id="{7DF087D0-FF0D-AB0C-7442-5086FC372C0A}"/>
              </a:ext>
            </a:extLst>
          </p:cNvPr>
          <p:cNvSpPr/>
          <p:nvPr/>
        </p:nvSpPr>
        <p:spPr>
          <a:xfrm>
            <a:off x="7956399" y="2025459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2" name="TextBox 1931">
            <a:extLst>
              <a:ext uri="{FF2B5EF4-FFF2-40B4-BE49-F238E27FC236}">
                <a16:creationId xmlns:a16="http://schemas.microsoft.com/office/drawing/2014/main" id="{FFCE2ACE-A6C4-6DAC-AD03-42B9211EC80A}"/>
              </a:ext>
            </a:extLst>
          </p:cNvPr>
          <p:cNvSpPr txBox="1"/>
          <p:nvPr/>
        </p:nvSpPr>
        <p:spPr>
          <a:xfrm>
            <a:off x="7121312" y="2212526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33" name="TextBox 1932">
            <a:extLst>
              <a:ext uri="{FF2B5EF4-FFF2-40B4-BE49-F238E27FC236}">
                <a16:creationId xmlns:a16="http://schemas.microsoft.com/office/drawing/2014/main" id="{16B81904-C4AD-F2A5-6DEA-FB1472711376}"/>
              </a:ext>
            </a:extLst>
          </p:cNvPr>
          <p:cNvSpPr txBox="1"/>
          <p:nvPr/>
        </p:nvSpPr>
        <p:spPr>
          <a:xfrm>
            <a:off x="6188358" y="3064430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34" name="TextBox 1933">
            <a:extLst>
              <a:ext uri="{FF2B5EF4-FFF2-40B4-BE49-F238E27FC236}">
                <a16:creationId xmlns:a16="http://schemas.microsoft.com/office/drawing/2014/main" id="{47CD525B-1CCF-9BD6-0A41-3A617759D737}"/>
              </a:ext>
            </a:extLst>
          </p:cNvPr>
          <p:cNvSpPr txBox="1"/>
          <p:nvPr/>
        </p:nvSpPr>
        <p:spPr>
          <a:xfrm>
            <a:off x="8051525" y="3064429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35" name="TextBox 1934">
            <a:extLst>
              <a:ext uri="{FF2B5EF4-FFF2-40B4-BE49-F238E27FC236}">
                <a16:creationId xmlns:a16="http://schemas.microsoft.com/office/drawing/2014/main" id="{3DE67827-F55A-DE7C-F741-AACA093DA3BD}"/>
              </a:ext>
            </a:extLst>
          </p:cNvPr>
          <p:cNvSpPr txBox="1"/>
          <p:nvPr/>
        </p:nvSpPr>
        <p:spPr>
          <a:xfrm>
            <a:off x="7121312" y="3913124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37" name="TextBox 1936">
            <a:extLst>
              <a:ext uri="{FF2B5EF4-FFF2-40B4-BE49-F238E27FC236}">
                <a16:creationId xmlns:a16="http://schemas.microsoft.com/office/drawing/2014/main" id="{59D012EA-B3F7-2EE9-5986-419C572DBE0B}"/>
              </a:ext>
            </a:extLst>
          </p:cNvPr>
          <p:cNvSpPr txBox="1"/>
          <p:nvPr/>
        </p:nvSpPr>
        <p:spPr>
          <a:xfrm>
            <a:off x="6187953" y="3909476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39" name="TextBox 1938">
            <a:extLst>
              <a:ext uri="{FF2B5EF4-FFF2-40B4-BE49-F238E27FC236}">
                <a16:creationId xmlns:a16="http://schemas.microsoft.com/office/drawing/2014/main" id="{45B420FA-3263-0710-D407-DDB40C9858CB}"/>
              </a:ext>
            </a:extLst>
          </p:cNvPr>
          <p:cNvSpPr txBox="1"/>
          <p:nvPr/>
        </p:nvSpPr>
        <p:spPr>
          <a:xfrm>
            <a:off x="8050693" y="2210853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cxnSp>
        <p:nvCxnSpPr>
          <p:cNvPr id="1940" name="直接箭头连接符 25">
            <a:extLst>
              <a:ext uri="{FF2B5EF4-FFF2-40B4-BE49-F238E27FC236}">
                <a16:creationId xmlns:a16="http://schemas.microsoft.com/office/drawing/2014/main" id="{1376877E-49FF-4953-F85F-63AF3F4289C9}"/>
              </a:ext>
            </a:extLst>
          </p:cNvPr>
          <p:cNvCxnSpPr>
            <a:cxnSpLocks/>
          </p:cNvCxnSpPr>
          <p:nvPr/>
        </p:nvCxnSpPr>
        <p:spPr>
          <a:xfrm>
            <a:off x="6096000" y="1822940"/>
            <a:ext cx="267390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1" name="文本框 27">
            <a:extLst>
              <a:ext uri="{FF2B5EF4-FFF2-40B4-BE49-F238E27FC236}">
                <a16:creationId xmlns:a16="http://schemas.microsoft.com/office/drawing/2014/main" id="{77FA4E88-D84D-2779-52AF-C72A3347A98B}"/>
              </a:ext>
            </a:extLst>
          </p:cNvPr>
          <p:cNvSpPr txBox="1"/>
          <p:nvPr/>
        </p:nvSpPr>
        <p:spPr>
          <a:xfrm>
            <a:off x="6525435" y="1470524"/>
            <a:ext cx="182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Backward</a:t>
            </a:r>
          </a:p>
        </p:txBody>
      </p:sp>
      <p:grpSp>
        <p:nvGrpSpPr>
          <p:cNvPr id="1946" name="Group 1945">
            <a:extLst>
              <a:ext uri="{FF2B5EF4-FFF2-40B4-BE49-F238E27FC236}">
                <a16:creationId xmlns:a16="http://schemas.microsoft.com/office/drawing/2014/main" id="{3C5DEA97-E4AE-8BD0-2DE2-09737BA535D6}"/>
              </a:ext>
            </a:extLst>
          </p:cNvPr>
          <p:cNvGrpSpPr/>
          <p:nvPr/>
        </p:nvGrpSpPr>
        <p:grpSpPr>
          <a:xfrm>
            <a:off x="1604230" y="3639783"/>
            <a:ext cx="1078624" cy="1003878"/>
            <a:chOff x="521476" y="4131473"/>
            <a:chExt cx="1367227" cy="1272483"/>
          </a:xfrm>
        </p:grpSpPr>
        <p:pic>
          <p:nvPicPr>
            <p:cNvPr id="1947" name="Picture 4">
              <a:extLst>
                <a:ext uri="{FF2B5EF4-FFF2-40B4-BE49-F238E27FC236}">
                  <a16:creationId xmlns:a16="http://schemas.microsoft.com/office/drawing/2014/main" id="{95E7C6B1-73FA-DD5D-7430-5F327D3B6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508" y="4131473"/>
              <a:ext cx="93791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" name="文本框 22">
              <a:extLst>
                <a:ext uri="{FF2B5EF4-FFF2-40B4-BE49-F238E27FC236}">
                  <a16:creationId xmlns:a16="http://schemas.microsoft.com/office/drawing/2014/main" id="{5E2AC6B9-2256-9C04-E7BF-180334F48E5B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pic>
        <p:nvPicPr>
          <p:cNvPr id="1951" name="Picture 14" descr="Multiple Images - Free interface icons">
            <a:extLst>
              <a:ext uri="{FF2B5EF4-FFF2-40B4-BE49-F238E27FC236}">
                <a16:creationId xmlns:a16="http://schemas.microsoft.com/office/drawing/2014/main" id="{ABCD78FB-4451-0C43-0069-FCE94685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" y="3820443"/>
            <a:ext cx="632349" cy="7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2" name="直接箭头连接符 25">
            <a:extLst>
              <a:ext uri="{FF2B5EF4-FFF2-40B4-BE49-F238E27FC236}">
                <a16:creationId xmlns:a16="http://schemas.microsoft.com/office/drawing/2014/main" id="{3E27A4C3-332F-AF1F-CEE2-4706BD7CC21F}"/>
              </a:ext>
            </a:extLst>
          </p:cNvPr>
          <p:cNvCxnSpPr>
            <a:cxnSpLocks/>
          </p:cNvCxnSpPr>
          <p:nvPr/>
        </p:nvCxnSpPr>
        <p:spPr>
          <a:xfrm>
            <a:off x="1274116" y="4175469"/>
            <a:ext cx="312137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4" name="文本框 27">
            <a:extLst>
              <a:ext uri="{FF2B5EF4-FFF2-40B4-BE49-F238E27FC236}">
                <a16:creationId xmlns:a16="http://schemas.microsoft.com/office/drawing/2014/main" id="{03DA3843-2359-FA09-6EFF-BC9E35C33B8F}"/>
              </a:ext>
            </a:extLst>
          </p:cNvPr>
          <p:cNvSpPr txBox="1"/>
          <p:nvPr/>
        </p:nvSpPr>
        <p:spPr>
          <a:xfrm>
            <a:off x="4846909" y="2222958"/>
            <a:ext cx="80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Loss</a:t>
            </a:r>
          </a:p>
        </p:txBody>
      </p:sp>
      <p:cxnSp>
        <p:nvCxnSpPr>
          <p:cNvPr id="1957" name="直接箭头连接符 25">
            <a:extLst>
              <a:ext uri="{FF2B5EF4-FFF2-40B4-BE49-F238E27FC236}">
                <a16:creationId xmlns:a16="http://schemas.microsoft.com/office/drawing/2014/main" id="{F14B4651-7613-19A9-AB77-0E2CD495349B}"/>
              </a:ext>
            </a:extLst>
          </p:cNvPr>
          <p:cNvCxnSpPr>
            <a:cxnSpLocks/>
          </p:cNvCxnSpPr>
          <p:nvPr/>
        </p:nvCxnSpPr>
        <p:spPr>
          <a:xfrm>
            <a:off x="4504253" y="2421952"/>
            <a:ext cx="435737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9" name="直接箭头连接符 25">
            <a:extLst>
              <a:ext uri="{FF2B5EF4-FFF2-40B4-BE49-F238E27FC236}">
                <a16:creationId xmlns:a16="http://schemas.microsoft.com/office/drawing/2014/main" id="{167CAE30-99D8-998E-FD07-8C14DECAD35E}"/>
              </a:ext>
            </a:extLst>
          </p:cNvPr>
          <p:cNvCxnSpPr>
            <a:cxnSpLocks/>
          </p:cNvCxnSpPr>
          <p:nvPr/>
        </p:nvCxnSpPr>
        <p:spPr>
          <a:xfrm>
            <a:off x="5565886" y="2421952"/>
            <a:ext cx="435737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3" name="文本框 27">
            <a:extLst>
              <a:ext uri="{FF2B5EF4-FFF2-40B4-BE49-F238E27FC236}">
                <a16:creationId xmlns:a16="http://schemas.microsoft.com/office/drawing/2014/main" id="{0D67ADF4-02B8-3363-C486-C1EE901EA727}"/>
              </a:ext>
            </a:extLst>
          </p:cNvPr>
          <p:cNvSpPr txBox="1"/>
          <p:nvPr/>
        </p:nvSpPr>
        <p:spPr>
          <a:xfrm>
            <a:off x="8728945" y="2176056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Update</a:t>
            </a:r>
          </a:p>
        </p:txBody>
      </p:sp>
      <p:sp>
        <p:nvSpPr>
          <p:cNvPr id="1964" name="文本框 27">
            <a:extLst>
              <a:ext uri="{FF2B5EF4-FFF2-40B4-BE49-F238E27FC236}">
                <a16:creationId xmlns:a16="http://schemas.microsoft.com/office/drawing/2014/main" id="{0394800F-EB83-54CE-7199-C1D46AFE4189}"/>
              </a:ext>
            </a:extLst>
          </p:cNvPr>
          <p:cNvSpPr txBox="1"/>
          <p:nvPr/>
        </p:nvSpPr>
        <p:spPr>
          <a:xfrm>
            <a:off x="8739100" y="3005577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Update</a:t>
            </a:r>
          </a:p>
        </p:txBody>
      </p:sp>
      <p:sp>
        <p:nvSpPr>
          <p:cNvPr id="1600" name="文本框 27">
            <a:extLst>
              <a:ext uri="{FF2B5EF4-FFF2-40B4-BE49-F238E27FC236}">
                <a16:creationId xmlns:a16="http://schemas.microsoft.com/office/drawing/2014/main" id="{F321445F-438B-3288-38D1-0CB7422D142B}"/>
              </a:ext>
            </a:extLst>
          </p:cNvPr>
          <p:cNvSpPr txBox="1"/>
          <p:nvPr/>
        </p:nvSpPr>
        <p:spPr>
          <a:xfrm>
            <a:off x="8730487" y="3879969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Update</a:t>
            </a:r>
          </a:p>
        </p:txBody>
      </p:sp>
      <p:grpSp>
        <p:nvGrpSpPr>
          <p:cNvPr id="2" name="Group 1945">
            <a:extLst>
              <a:ext uri="{FF2B5EF4-FFF2-40B4-BE49-F238E27FC236}">
                <a16:creationId xmlns:a16="http://schemas.microsoft.com/office/drawing/2014/main" id="{4494B9EF-41CA-7F1B-5F20-6D54F4CA018C}"/>
              </a:ext>
            </a:extLst>
          </p:cNvPr>
          <p:cNvGrpSpPr/>
          <p:nvPr/>
        </p:nvGrpSpPr>
        <p:grpSpPr>
          <a:xfrm>
            <a:off x="2495932" y="2746660"/>
            <a:ext cx="1078624" cy="1003878"/>
            <a:chOff x="521476" y="4131473"/>
            <a:chExt cx="1367227" cy="1272483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42713B53-F205-4521-2BFC-9EA41DA76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508" y="4131473"/>
              <a:ext cx="93791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22">
              <a:extLst>
                <a:ext uri="{FF2B5EF4-FFF2-40B4-BE49-F238E27FC236}">
                  <a16:creationId xmlns:a16="http://schemas.microsoft.com/office/drawing/2014/main" id="{6C06DA5A-EBE4-2284-C18D-AB67572B84D0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5" name="Group 1945">
            <a:extLst>
              <a:ext uri="{FF2B5EF4-FFF2-40B4-BE49-F238E27FC236}">
                <a16:creationId xmlns:a16="http://schemas.microsoft.com/office/drawing/2014/main" id="{194D4106-F69C-D885-08F4-E704661A421D}"/>
              </a:ext>
            </a:extLst>
          </p:cNvPr>
          <p:cNvGrpSpPr/>
          <p:nvPr/>
        </p:nvGrpSpPr>
        <p:grpSpPr>
          <a:xfrm>
            <a:off x="3472036" y="1881817"/>
            <a:ext cx="1078624" cy="1003878"/>
            <a:chOff x="521476" y="4131473"/>
            <a:chExt cx="1367227" cy="127248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8BD8351-C240-B32A-8EEE-FA5B7ABA6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508" y="4131473"/>
              <a:ext cx="93791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A1F2F371-4C67-7572-D961-5966D6401D4F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0" name="Group 1945">
            <a:extLst>
              <a:ext uri="{FF2B5EF4-FFF2-40B4-BE49-F238E27FC236}">
                <a16:creationId xmlns:a16="http://schemas.microsoft.com/office/drawing/2014/main" id="{3E20CB68-B276-3B51-F356-E36738AADC19}"/>
              </a:ext>
            </a:extLst>
          </p:cNvPr>
          <p:cNvGrpSpPr/>
          <p:nvPr/>
        </p:nvGrpSpPr>
        <p:grpSpPr>
          <a:xfrm>
            <a:off x="5948007" y="1890399"/>
            <a:ext cx="1078624" cy="1003878"/>
            <a:chOff x="521476" y="4131473"/>
            <a:chExt cx="1367227" cy="1272483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C8C30BC-5DF7-4530-FEAF-C64004797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508" y="4131473"/>
              <a:ext cx="93791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FC4B768A-7D0B-96E4-1685-B329972EADE6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3" name="Group 1945">
            <a:extLst>
              <a:ext uri="{FF2B5EF4-FFF2-40B4-BE49-F238E27FC236}">
                <a16:creationId xmlns:a16="http://schemas.microsoft.com/office/drawing/2014/main" id="{65601D89-C974-9ED9-6BEA-611CE7C99E5B}"/>
              </a:ext>
            </a:extLst>
          </p:cNvPr>
          <p:cNvGrpSpPr/>
          <p:nvPr/>
        </p:nvGrpSpPr>
        <p:grpSpPr>
          <a:xfrm>
            <a:off x="6869465" y="2725295"/>
            <a:ext cx="1078624" cy="1003878"/>
            <a:chOff x="521476" y="4131473"/>
            <a:chExt cx="1367227" cy="1272483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7CD2050A-BD83-AE37-A62C-363AEAA75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508" y="4131473"/>
              <a:ext cx="93791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8C12F28E-1C40-F975-CEF6-EC751431745B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6" name="Group 1945">
            <a:extLst>
              <a:ext uri="{FF2B5EF4-FFF2-40B4-BE49-F238E27FC236}">
                <a16:creationId xmlns:a16="http://schemas.microsoft.com/office/drawing/2014/main" id="{36AFD5A7-AE36-3E92-0F1C-0D4E1191D0C5}"/>
              </a:ext>
            </a:extLst>
          </p:cNvPr>
          <p:cNvGrpSpPr/>
          <p:nvPr/>
        </p:nvGrpSpPr>
        <p:grpSpPr>
          <a:xfrm>
            <a:off x="7809576" y="3621615"/>
            <a:ext cx="1078624" cy="1003878"/>
            <a:chOff x="521476" y="4131473"/>
            <a:chExt cx="1367227" cy="1272483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B0194526-CF87-285D-DE28-6FD9FD4A5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3508" y="4131473"/>
              <a:ext cx="937910" cy="93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508F4D2E-4FFD-218F-F519-1C0D85726919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sp>
        <p:nvSpPr>
          <p:cNvPr id="19" name="文本框 27">
            <a:extLst>
              <a:ext uri="{FF2B5EF4-FFF2-40B4-BE49-F238E27FC236}">
                <a16:creationId xmlns:a16="http://schemas.microsoft.com/office/drawing/2014/main" id="{87962FB3-9195-0C27-65CF-2C4198C828A4}"/>
              </a:ext>
            </a:extLst>
          </p:cNvPr>
          <p:cNvSpPr txBox="1"/>
          <p:nvPr/>
        </p:nvSpPr>
        <p:spPr>
          <a:xfrm>
            <a:off x="5843199" y="4546772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Gradient</a:t>
            </a:r>
          </a:p>
        </p:txBody>
      </p:sp>
      <p:sp>
        <p:nvSpPr>
          <p:cNvPr id="20" name="文本框 27">
            <a:extLst>
              <a:ext uri="{FF2B5EF4-FFF2-40B4-BE49-F238E27FC236}">
                <a16:creationId xmlns:a16="http://schemas.microsoft.com/office/drawing/2014/main" id="{2B054032-E575-7044-B09C-080A9E670B3C}"/>
              </a:ext>
            </a:extLst>
          </p:cNvPr>
          <p:cNvSpPr txBox="1"/>
          <p:nvPr/>
        </p:nvSpPr>
        <p:spPr>
          <a:xfrm>
            <a:off x="6821524" y="4550409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Gradient</a:t>
            </a:r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78E4166F-4284-9891-D2AB-EB4B594BB2CF}"/>
              </a:ext>
            </a:extLst>
          </p:cNvPr>
          <p:cNvSpPr txBox="1"/>
          <p:nvPr/>
        </p:nvSpPr>
        <p:spPr>
          <a:xfrm>
            <a:off x="7754883" y="4550409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Gradient</a:t>
            </a:r>
          </a:p>
        </p:txBody>
      </p:sp>
      <p:cxnSp>
        <p:nvCxnSpPr>
          <p:cNvPr id="30" name="直接箭头连接符 25">
            <a:extLst>
              <a:ext uri="{FF2B5EF4-FFF2-40B4-BE49-F238E27FC236}">
                <a16:creationId xmlns:a16="http://schemas.microsoft.com/office/drawing/2014/main" id="{6334DDCD-34D3-E7FF-A9E8-A4F2D3445CC3}"/>
              </a:ext>
            </a:extLst>
          </p:cNvPr>
          <p:cNvCxnSpPr>
            <a:cxnSpLocks/>
          </p:cNvCxnSpPr>
          <p:nvPr/>
        </p:nvCxnSpPr>
        <p:spPr>
          <a:xfrm flipV="1">
            <a:off x="2484270" y="3404711"/>
            <a:ext cx="270887" cy="407765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25">
            <a:extLst>
              <a:ext uri="{FF2B5EF4-FFF2-40B4-BE49-F238E27FC236}">
                <a16:creationId xmlns:a16="http://schemas.microsoft.com/office/drawing/2014/main" id="{4944AEB7-0CCF-2355-2858-ACFE897BD758}"/>
              </a:ext>
            </a:extLst>
          </p:cNvPr>
          <p:cNvCxnSpPr>
            <a:cxnSpLocks/>
          </p:cNvCxnSpPr>
          <p:nvPr/>
        </p:nvCxnSpPr>
        <p:spPr>
          <a:xfrm flipV="1">
            <a:off x="3406764" y="2544036"/>
            <a:ext cx="270887" cy="407765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25">
            <a:extLst>
              <a:ext uri="{FF2B5EF4-FFF2-40B4-BE49-F238E27FC236}">
                <a16:creationId xmlns:a16="http://schemas.microsoft.com/office/drawing/2014/main" id="{6F2FD691-F9FB-F00C-1745-AFD6DB6CE354}"/>
              </a:ext>
            </a:extLst>
          </p:cNvPr>
          <p:cNvCxnSpPr>
            <a:cxnSpLocks/>
          </p:cNvCxnSpPr>
          <p:nvPr/>
        </p:nvCxnSpPr>
        <p:spPr>
          <a:xfrm>
            <a:off x="6756423" y="2489312"/>
            <a:ext cx="267021" cy="387959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25">
            <a:extLst>
              <a:ext uri="{FF2B5EF4-FFF2-40B4-BE49-F238E27FC236}">
                <a16:creationId xmlns:a16="http://schemas.microsoft.com/office/drawing/2014/main" id="{C0B2C43D-1957-25FD-79DA-D5A6749DDCEE}"/>
              </a:ext>
            </a:extLst>
          </p:cNvPr>
          <p:cNvCxnSpPr>
            <a:cxnSpLocks/>
          </p:cNvCxnSpPr>
          <p:nvPr/>
        </p:nvCxnSpPr>
        <p:spPr>
          <a:xfrm>
            <a:off x="7730904" y="3294359"/>
            <a:ext cx="267021" cy="387959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29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Solution for Previous 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5B911-84BE-8185-A133-FDF3735A4676}"/>
              </a:ext>
            </a:extLst>
          </p:cNvPr>
          <p:cNvSpPr txBox="1"/>
          <p:nvPr/>
        </p:nvSpPr>
        <p:spPr>
          <a:xfrm>
            <a:off x="3045246" y="6488668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Aptos" panose="020B0004020202020204" pitchFamily="34" charset="0"/>
              </a:rPr>
              <a:t>GPipe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: Efficient Training of Giant Neural Networks using Pipeline Parallelism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25336A-10F3-58AD-7EC0-8D1BFFE7CC0E}"/>
              </a:ext>
            </a:extLst>
          </p:cNvPr>
          <p:cNvSpPr/>
          <p:nvPr/>
        </p:nvSpPr>
        <p:spPr>
          <a:xfrm>
            <a:off x="1192020" y="2911681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43F0F-96B2-EF5B-4B82-92ED21E3EB63}"/>
              </a:ext>
            </a:extLst>
          </p:cNvPr>
          <p:cNvSpPr/>
          <p:nvPr/>
        </p:nvSpPr>
        <p:spPr>
          <a:xfrm>
            <a:off x="1193107" y="2059778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E9E63-447D-5A07-DA0C-1DC119A37489}"/>
              </a:ext>
            </a:extLst>
          </p:cNvPr>
          <p:cNvSpPr txBox="1"/>
          <p:nvPr/>
        </p:nvSpPr>
        <p:spPr>
          <a:xfrm>
            <a:off x="1289888" y="2246845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8813C4-C49A-DC1E-971C-5CD4CE9F520D}"/>
              </a:ext>
            </a:extLst>
          </p:cNvPr>
          <p:cNvSpPr/>
          <p:nvPr/>
        </p:nvSpPr>
        <p:spPr>
          <a:xfrm>
            <a:off x="2126062" y="2059778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7E8978D-6570-F46B-860E-98175AF48616}"/>
              </a:ext>
            </a:extLst>
          </p:cNvPr>
          <p:cNvSpPr/>
          <p:nvPr/>
        </p:nvSpPr>
        <p:spPr>
          <a:xfrm>
            <a:off x="3056842" y="3763583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61BF7-0856-96EC-FC09-9CCE0DF66773}"/>
              </a:ext>
            </a:extLst>
          </p:cNvPr>
          <p:cNvSpPr txBox="1"/>
          <p:nvPr/>
        </p:nvSpPr>
        <p:spPr>
          <a:xfrm>
            <a:off x="2222843" y="2246845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9EB6F4-CE5B-3A02-0CCE-06E0C44EB500}"/>
              </a:ext>
            </a:extLst>
          </p:cNvPr>
          <p:cNvSpPr txBox="1"/>
          <p:nvPr/>
        </p:nvSpPr>
        <p:spPr>
          <a:xfrm>
            <a:off x="1289888" y="3098749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D0B037-3739-12DC-0414-06057FC02B22}"/>
              </a:ext>
            </a:extLst>
          </p:cNvPr>
          <p:cNvSpPr txBox="1"/>
          <p:nvPr/>
        </p:nvSpPr>
        <p:spPr>
          <a:xfrm>
            <a:off x="3152224" y="3952124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cxnSp>
        <p:nvCxnSpPr>
          <p:cNvPr id="24" name="直接箭头连接符 25">
            <a:extLst>
              <a:ext uri="{FF2B5EF4-FFF2-40B4-BE49-F238E27FC236}">
                <a16:creationId xmlns:a16="http://schemas.microsoft.com/office/drawing/2014/main" id="{F6240295-0C6E-04BC-6F5A-F1D119001FEB}"/>
              </a:ext>
            </a:extLst>
          </p:cNvPr>
          <p:cNvCxnSpPr>
            <a:cxnSpLocks/>
          </p:cNvCxnSpPr>
          <p:nvPr/>
        </p:nvCxnSpPr>
        <p:spPr>
          <a:xfrm>
            <a:off x="1201488" y="1058442"/>
            <a:ext cx="3542549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7">
            <a:extLst>
              <a:ext uri="{FF2B5EF4-FFF2-40B4-BE49-F238E27FC236}">
                <a16:creationId xmlns:a16="http://schemas.microsoft.com/office/drawing/2014/main" id="{8E8F868A-246C-CE7B-123D-E36B9CF64CD0}"/>
              </a:ext>
            </a:extLst>
          </p:cNvPr>
          <p:cNvSpPr txBox="1"/>
          <p:nvPr/>
        </p:nvSpPr>
        <p:spPr>
          <a:xfrm>
            <a:off x="2061035" y="683936"/>
            <a:ext cx="182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Forward</a:t>
            </a:r>
          </a:p>
        </p:txBody>
      </p:sp>
      <p:cxnSp>
        <p:nvCxnSpPr>
          <p:cNvPr id="53" name="直接箭头连接符 25">
            <a:extLst>
              <a:ext uri="{FF2B5EF4-FFF2-40B4-BE49-F238E27FC236}">
                <a16:creationId xmlns:a16="http://schemas.microsoft.com/office/drawing/2014/main" id="{9BE89B25-99FE-0793-86AE-DE97B92AB3B1}"/>
              </a:ext>
            </a:extLst>
          </p:cNvPr>
          <p:cNvCxnSpPr>
            <a:cxnSpLocks/>
          </p:cNvCxnSpPr>
          <p:nvPr/>
        </p:nvCxnSpPr>
        <p:spPr>
          <a:xfrm flipV="1">
            <a:off x="1601292" y="4583107"/>
            <a:ext cx="0" cy="3877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D35FD16-F835-B8F9-39CD-87728AA7CC96}"/>
              </a:ext>
            </a:extLst>
          </p:cNvPr>
          <p:cNvSpPr/>
          <p:nvPr/>
        </p:nvSpPr>
        <p:spPr>
          <a:xfrm>
            <a:off x="3984603" y="2911681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AED2979-9E7A-76A2-E7AF-D2CD49DD0479}"/>
              </a:ext>
            </a:extLst>
          </p:cNvPr>
          <p:cNvSpPr/>
          <p:nvPr/>
        </p:nvSpPr>
        <p:spPr>
          <a:xfrm>
            <a:off x="3984603" y="3763583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B1385B-CBB8-621E-4FE7-2767A40E1335}"/>
              </a:ext>
            </a:extLst>
          </p:cNvPr>
          <p:cNvSpPr txBox="1"/>
          <p:nvPr/>
        </p:nvSpPr>
        <p:spPr>
          <a:xfrm>
            <a:off x="3991757" y="3111583"/>
            <a:ext cx="8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62CD23-4A73-0EE5-1E4A-D5EA3300C2C6}"/>
              </a:ext>
            </a:extLst>
          </p:cNvPr>
          <p:cNvSpPr txBox="1"/>
          <p:nvPr/>
        </p:nvSpPr>
        <p:spPr>
          <a:xfrm>
            <a:off x="4079985" y="3952124"/>
            <a:ext cx="63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grpSp>
        <p:nvGrpSpPr>
          <p:cNvPr id="1926" name="组合 22">
            <a:extLst>
              <a:ext uri="{FF2B5EF4-FFF2-40B4-BE49-F238E27FC236}">
                <a16:creationId xmlns:a16="http://schemas.microsoft.com/office/drawing/2014/main" id="{6BB9BA85-8B14-647E-6252-EF7967FF16D0}"/>
              </a:ext>
            </a:extLst>
          </p:cNvPr>
          <p:cNvGrpSpPr/>
          <p:nvPr/>
        </p:nvGrpSpPr>
        <p:grpSpPr>
          <a:xfrm>
            <a:off x="1053967" y="5024547"/>
            <a:ext cx="935844" cy="994264"/>
            <a:chOff x="6160990" y="2682240"/>
            <a:chExt cx="1542483" cy="1459437"/>
          </a:xfrm>
        </p:grpSpPr>
        <p:pic>
          <p:nvPicPr>
            <p:cNvPr id="1927" name="Picture 14" descr="Multiple Images - Free interface icons">
              <a:extLst>
                <a:ext uri="{FF2B5EF4-FFF2-40B4-BE49-F238E27FC236}">
                  <a16:creationId xmlns:a16="http://schemas.microsoft.com/office/drawing/2014/main" id="{C086A9A4-B811-D6EA-7E49-5CE0FB8AA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8" name="文本框 24">
              <a:extLst>
                <a:ext uri="{FF2B5EF4-FFF2-40B4-BE49-F238E27FC236}">
                  <a16:creationId xmlns:a16="http://schemas.microsoft.com/office/drawing/2014/main" id="{BD50D937-A54A-61F8-128F-F40EE5142BEC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grpSp>
        <p:nvGrpSpPr>
          <p:cNvPr id="1929" name="组合 56">
            <a:extLst>
              <a:ext uri="{FF2B5EF4-FFF2-40B4-BE49-F238E27FC236}">
                <a16:creationId xmlns:a16="http://schemas.microsoft.com/office/drawing/2014/main" id="{7EC6E1CA-31DD-EF73-A5C7-3461FD95D34F}"/>
              </a:ext>
            </a:extLst>
          </p:cNvPr>
          <p:cNvGrpSpPr/>
          <p:nvPr/>
        </p:nvGrpSpPr>
        <p:grpSpPr>
          <a:xfrm>
            <a:off x="2026974" y="5024547"/>
            <a:ext cx="935844" cy="994264"/>
            <a:chOff x="6160990" y="2682240"/>
            <a:chExt cx="1542483" cy="1459437"/>
          </a:xfrm>
        </p:grpSpPr>
        <p:pic>
          <p:nvPicPr>
            <p:cNvPr id="1930" name="Picture 14" descr="Multiple Images - Free interface icons">
              <a:extLst>
                <a:ext uri="{FF2B5EF4-FFF2-40B4-BE49-F238E27FC236}">
                  <a16:creationId xmlns:a16="http://schemas.microsoft.com/office/drawing/2014/main" id="{8C9F7141-8FE2-63AE-9014-8F339EF7E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1" name="文本框 58">
              <a:extLst>
                <a:ext uri="{FF2B5EF4-FFF2-40B4-BE49-F238E27FC236}">
                  <a16:creationId xmlns:a16="http://schemas.microsoft.com/office/drawing/2014/main" id="{BDC9953D-E04A-8AE9-774A-2979ED2470F4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1</a:t>
              </a:r>
            </a:p>
          </p:txBody>
        </p:sp>
      </p:grpSp>
      <p:cxnSp>
        <p:nvCxnSpPr>
          <p:cNvPr id="1935" name="直接箭头连接符 25">
            <a:extLst>
              <a:ext uri="{FF2B5EF4-FFF2-40B4-BE49-F238E27FC236}">
                <a16:creationId xmlns:a16="http://schemas.microsoft.com/office/drawing/2014/main" id="{8A299AD6-144E-CD1B-659C-4607F92EE024}"/>
              </a:ext>
            </a:extLst>
          </p:cNvPr>
          <p:cNvCxnSpPr>
            <a:cxnSpLocks/>
          </p:cNvCxnSpPr>
          <p:nvPr/>
        </p:nvCxnSpPr>
        <p:spPr>
          <a:xfrm flipV="1">
            <a:off x="2494896" y="4583107"/>
            <a:ext cx="0" cy="3877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2052">
            <a:extLst>
              <a:ext uri="{FF2B5EF4-FFF2-40B4-BE49-F238E27FC236}">
                <a16:creationId xmlns:a16="http://schemas.microsoft.com/office/drawing/2014/main" id="{FB8081F6-131F-7224-C52B-00B9A957C0B9}"/>
              </a:ext>
            </a:extLst>
          </p:cNvPr>
          <p:cNvSpPr txBox="1"/>
          <p:nvPr/>
        </p:nvSpPr>
        <p:spPr>
          <a:xfrm>
            <a:off x="6540203" y="1867755"/>
            <a:ext cx="56390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+Data Parallel: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When one GPU finished current batch, let it run another batch </a:t>
            </a:r>
          </a:p>
        </p:txBody>
      </p:sp>
      <p:cxnSp>
        <p:nvCxnSpPr>
          <p:cNvPr id="55" name="直接连接符 2053">
            <a:extLst>
              <a:ext uri="{FF2B5EF4-FFF2-40B4-BE49-F238E27FC236}">
                <a16:creationId xmlns:a16="http://schemas.microsoft.com/office/drawing/2014/main" id="{FF3A5C44-8AB4-30D1-2476-15A8AB112EED}"/>
              </a:ext>
            </a:extLst>
          </p:cNvPr>
          <p:cNvCxnSpPr>
            <a:cxnSpLocks/>
          </p:cNvCxnSpPr>
          <p:nvPr/>
        </p:nvCxnSpPr>
        <p:spPr>
          <a:xfrm>
            <a:off x="6484652" y="1945176"/>
            <a:ext cx="0" cy="2420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23941F-F9B5-7F77-AF90-3F7689D0509B}"/>
              </a:ext>
            </a:extLst>
          </p:cNvPr>
          <p:cNvGrpSpPr/>
          <p:nvPr/>
        </p:nvGrpSpPr>
        <p:grpSpPr>
          <a:xfrm>
            <a:off x="2936058" y="1886581"/>
            <a:ext cx="1078624" cy="1003880"/>
            <a:chOff x="521476" y="4131471"/>
            <a:chExt cx="1367227" cy="1272485"/>
          </a:xfrm>
        </p:grpSpPr>
        <p:pic>
          <p:nvPicPr>
            <p:cNvPr id="1932" name="Picture 4">
              <a:extLst>
                <a:ext uri="{FF2B5EF4-FFF2-40B4-BE49-F238E27FC236}">
                  <a16:creationId xmlns:a16="http://schemas.microsoft.com/office/drawing/2014/main" id="{177BED75-11A4-8933-71A6-40B470BB1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3" name="文本框 22">
              <a:extLst>
                <a:ext uri="{FF2B5EF4-FFF2-40B4-BE49-F238E27FC236}">
                  <a16:creationId xmlns:a16="http://schemas.microsoft.com/office/drawing/2014/main" id="{AB8492FD-E8EB-363D-13C3-31B1A1DF337D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934" name="Group 1933">
            <a:extLst>
              <a:ext uri="{FF2B5EF4-FFF2-40B4-BE49-F238E27FC236}">
                <a16:creationId xmlns:a16="http://schemas.microsoft.com/office/drawing/2014/main" id="{CB243082-EB76-8BC6-B2A7-A61B87AC8D47}"/>
              </a:ext>
            </a:extLst>
          </p:cNvPr>
          <p:cNvGrpSpPr/>
          <p:nvPr/>
        </p:nvGrpSpPr>
        <p:grpSpPr>
          <a:xfrm>
            <a:off x="1996022" y="2780498"/>
            <a:ext cx="1078624" cy="1003880"/>
            <a:chOff x="521476" y="4131471"/>
            <a:chExt cx="1367227" cy="1272485"/>
          </a:xfrm>
        </p:grpSpPr>
        <p:pic>
          <p:nvPicPr>
            <p:cNvPr id="1936" name="Picture 4">
              <a:extLst>
                <a:ext uri="{FF2B5EF4-FFF2-40B4-BE49-F238E27FC236}">
                  <a16:creationId xmlns:a16="http://schemas.microsoft.com/office/drawing/2014/main" id="{DFC0D4B1-EE1E-DA3E-45B4-E4BBDA5E0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7" name="文本框 22">
              <a:extLst>
                <a:ext uri="{FF2B5EF4-FFF2-40B4-BE49-F238E27FC236}">
                  <a16:creationId xmlns:a16="http://schemas.microsoft.com/office/drawing/2014/main" id="{0272EF3B-49D7-1883-7CC2-ECFE178780A4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38" name="Group 1937">
            <a:extLst>
              <a:ext uri="{FF2B5EF4-FFF2-40B4-BE49-F238E27FC236}">
                <a16:creationId xmlns:a16="http://schemas.microsoft.com/office/drawing/2014/main" id="{DDCB6D12-7186-A1FF-1657-01BF24CF06B3}"/>
              </a:ext>
            </a:extLst>
          </p:cNvPr>
          <p:cNvGrpSpPr/>
          <p:nvPr/>
        </p:nvGrpSpPr>
        <p:grpSpPr>
          <a:xfrm>
            <a:off x="1030635" y="3616211"/>
            <a:ext cx="1078624" cy="1003881"/>
            <a:chOff x="521476" y="4131470"/>
            <a:chExt cx="1367227" cy="1272486"/>
          </a:xfrm>
        </p:grpSpPr>
        <p:pic>
          <p:nvPicPr>
            <p:cNvPr id="1939" name="Picture 4">
              <a:extLst>
                <a:ext uri="{FF2B5EF4-FFF2-40B4-BE49-F238E27FC236}">
                  <a16:creationId xmlns:a16="http://schemas.microsoft.com/office/drawing/2014/main" id="{0D9570CB-3EE6-B107-5C18-636712BD9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0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0" name="文本框 22">
              <a:extLst>
                <a:ext uri="{FF2B5EF4-FFF2-40B4-BE49-F238E27FC236}">
                  <a16:creationId xmlns:a16="http://schemas.microsoft.com/office/drawing/2014/main" id="{778B5722-459F-81E1-03DE-3BB07D4B592F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7DA45C5-4BBF-1E34-DA4B-E9DE84514B58}"/>
              </a:ext>
            </a:extLst>
          </p:cNvPr>
          <p:cNvSpPr txBox="1"/>
          <p:nvPr/>
        </p:nvSpPr>
        <p:spPr>
          <a:xfrm>
            <a:off x="2921014" y="1246984"/>
            <a:ext cx="99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Loss: 0</a:t>
            </a:r>
            <a:endParaRPr lang="en-US" dirty="0"/>
          </a:p>
        </p:txBody>
      </p:sp>
      <p:cxnSp>
        <p:nvCxnSpPr>
          <p:cNvPr id="5" name="直接箭头连接符 25">
            <a:extLst>
              <a:ext uri="{FF2B5EF4-FFF2-40B4-BE49-F238E27FC236}">
                <a16:creationId xmlns:a16="http://schemas.microsoft.com/office/drawing/2014/main" id="{37AD1583-31F4-B5D6-4A5C-557E0E3E5D09}"/>
              </a:ext>
            </a:extLst>
          </p:cNvPr>
          <p:cNvCxnSpPr>
            <a:cxnSpLocks/>
          </p:cNvCxnSpPr>
          <p:nvPr/>
        </p:nvCxnSpPr>
        <p:spPr>
          <a:xfrm flipV="1">
            <a:off x="3442657" y="1639229"/>
            <a:ext cx="0" cy="33712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47704C4-B64E-A54E-382E-73863D14F3A1}"/>
              </a:ext>
            </a:extLst>
          </p:cNvPr>
          <p:cNvSpPr txBox="1"/>
          <p:nvPr/>
        </p:nvSpPr>
        <p:spPr>
          <a:xfrm>
            <a:off x="3822857" y="1243548"/>
            <a:ext cx="99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Loss: 1</a:t>
            </a:r>
            <a:endParaRPr lang="en-US" dirty="0"/>
          </a:p>
        </p:txBody>
      </p:sp>
      <p:cxnSp>
        <p:nvCxnSpPr>
          <p:cNvPr id="30" name="直接箭头连接符 25">
            <a:extLst>
              <a:ext uri="{FF2B5EF4-FFF2-40B4-BE49-F238E27FC236}">
                <a16:creationId xmlns:a16="http://schemas.microsoft.com/office/drawing/2014/main" id="{7E688AAF-DF70-9C15-C1C8-35F59F349100}"/>
              </a:ext>
            </a:extLst>
          </p:cNvPr>
          <p:cNvCxnSpPr>
            <a:cxnSpLocks/>
          </p:cNvCxnSpPr>
          <p:nvPr/>
        </p:nvCxnSpPr>
        <p:spPr>
          <a:xfrm flipV="1">
            <a:off x="4344500" y="1635793"/>
            <a:ext cx="0" cy="337122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37">
            <a:extLst>
              <a:ext uri="{FF2B5EF4-FFF2-40B4-BE49-F238E27FC236}">
                <a16:creationId xmlns:a16="http://schemas.microsoft.com/office/drawing/2014/main" id="{22A76933-B8C2-DF88-0F6F-9D02C6ED7400}"/>
              </a:ext>
            </a:extLst>
          </p:cNvPr>
          <p:cNvGrpSpPr/>
          <p:nvPr/>
        </p:nvGrpSpPr>
        <p:grpSpPr>
          <a:xfrm>
            <a:off x="1943171" y="3608805"/>
            <a:ext cx="1078624" cy="1003881"/>
            <a:chOff x="521476" y="4131470"/>
            <a:chExt cx="1367227" cy="1272486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2E3B4CD8-9B0C-BF0B-4DB5-961B28B6E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0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26A6F2D9-1F09-1961-493C-9B4A78E5CF19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8" name="Group 1933">
            <a:extLst>
              <a:ext uri="{FF2B5EF4-FFF2-40B4-BE49-F238E27FC236}">
                <a16:creationId xmlns:a16="http://schemas.microsoft.com/office/drawing/2014/main" id="{B472ADB6-D217-6431-290C-EDDF8C57BB65}"/>
              </a:ext>
            </a:extLst>
          </p:cNvPr>
          <p:cNvGrpSpPr/>
          <p:nvPr/>
        </p:nvGrpSpPr>
        <p:grpSpPr>
          <a:xfrm>
            <a:off x="2916754" y="2789197"/>
            <a:ext cx="1078624" cy="1003880"/>
            <a:chOff x="521476" y="4131471"/>
            <a:chExt cx="1367227" cy="1272485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F7A6B680-6A76-F9BA-94AC-505DBDA12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34AB1FA4-0B24-29B6-8936-8612A20AA1B1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33" name="Group 55">
            <a:extLst>
              <a:ext uri="{FF2B5EF4-FFF2-40B4-BE49-F238E27FC236}">
                <a16:creationId xmlns:a16="http://schemas.microsoft.com/office/drawing/2014/main" id="{7BF12310-3555-1B0A-4C8E-79CBA5B7837C}"/>
              </a:ext>
            </a:extLst>
          </p:cNvPr>
          <p:cNvGrpSpPr/>
          <p:nvPr/>
        </p:nvGrpSpPr>
        <p:grpSpPr>
          <a:xfrm>
            <a:off x="3841808" y="1886733"/>
            <a:ext cx="1078624" cy="1003880"/>
            <a:chOff x="521476" y="4131471"/>
            <a:chExt cx="1367227" cy="1272485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3E394474-F78E-4E85-66F4-4D70CB0A3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A07983E3-C60D-3A48-802A-75410393C64E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cxnSp>
        <p:nvCxnSpPr>
          <p:cNvPr id="36" name="直接箭头连接符 25">
            <a:extLst>
              <a:ext uri="{FF2B5EF4-FFF2-40B4-BE49-F238E27FC236}">
                <a16:creationId xmlns:a16="http://schemas.microsoft.com/office/drawing/2014/main" id="{701A7CC4-9514-CD93-8300-1FCC585BF6D3}"/>
              </a:ext>
            </a:extLst>
          </p:cNvPr>
          <p:cNvCxnSpPr>
            <a:cxnSpLocks/>
          </p:cNvCxnSpPr>
          <p:nvPr/>
        </p:nvCxnSpPr>
        <p:spPr>
          <a:xfrm flipV="1">
            <a:off x="1921842" y="3354862"/>
            <a:ext cx="270887" cy="407765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25">
            <a:extLst>
              <a:ext uri="{FF2B5EF4-FFF2-40B4-BE49-F238E27FC236}">
                <a16:creationId xmlns:a16="http://schemas.microsoft.com/office/drawing/2014/main" id="{CCB41F39-1334-3F02-3B1F-FBC980C0E7E5}"/>
              </a:ext>
            </a:extLst>
          </p:cNvPr>
          <p:cNvCxnSpPr>
            <a:cxnSpLocks/>
          </p:cNvCxnSpPr>
          <p:nvPr/>
        </p:nvCxnSpPr>
        <p:spPr>
          <a:xfrm flipV="1">
            <a:off x="2888829" y="2514751"/>
            <a:ext cx="270887" cy="407765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25">
            <a:extLst>
              <a:ext uri="{FF2B5EF4-FFF2-40B4-BE49-F238E27FC236}">
                <a16:creationId xmlns:a16="http://schemas.microsoft.com/office/drawing/2014/main" id="{3876546C-2CD9-F626-503C-3EACA23B5E85}"/>
              </a:ext>
            </a:extLst>
          </p:cNvPr>
          <p:cNvCxnSpPr>
            <a:cxnSpLocks/>
          </p:cNvCxnSpPr>
          <p:nvPr/>
        </p:nvCxnSpPr>
        <p:spPr>
          <a:xfrm flipV="1">
            <a:off x="2865337" y="3384626"/>
            <a:ext cx="270887" cy="407765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25">
            <a:extLst>
              <a:ext uri="{FF2B5EF4-FFF2-40B4-BE49-F238E27FC236}">
                <a16:creationId xmlns:a16="http://schemas.microsoft.com/office/drawing/2014/main" id="{A13EDD28-EFD1-4403-EC70-0C762E9A2C64}"/>
              </a:ext>
            </a:extLst>
          </p:cNvPr>
          <p:cNvCxnSpPr>
            <a:cxnSpLocks/>
          </p:cNvCxnSpPr>
          <p:nvPr/>
        </p:nvCxnSpPr>
        <p:spPr>
          <a:xfrm flipV="1">
            <a:off x="3805680" y="2544771"/>
            <a:ext cx="270887" cy="407765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61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Solution for Previous 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5B911-84BE-8185-A133-FDF3735A4676}"/>
              </a:ext>
            </a:extLst>
          </p:cNvPr>
          <p:cNvSpPr txBox="1"/>
          <p:nvPr/>
        </p:nvSpPr>
        <p:spPr>
          <a:xfrm>
            <a:off x="3045246" y="6488668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Aptos" panose="020B0004020202020204" pitchFamily="34" charset="0"/>
              </a:rPr>
              <a:t>GPipe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: Efficient Training of Giant Neural Networks using Pipeline Parallelism</a:t>
            </a:r>
          </a:p>
        </p:txBody>
      </p:sp>
      <p:sp>
        <p:nvSpPr>
          <p:cNvPr id="54" name="文本框 2052">
            <a:extLst>
              <a:ext uri="{FF2B5EF4-FFF2-40B4-BE49-F238E27FC236}">
                <a16:creationId xmlns:a16="http://schemas.microsoft.com/office/drawing/2014/main" id="{FB8081F6-131F-7224-C52B-00B9A957C0B9}"/>
              </a:ext>
            </a:extLst>
          </p:cNvPr>
          <p:cNvSpPr txBox="1"/>
          <p:nvPr/>
        </p:nvSpPr>
        <p:spPr>
          <a:xfrm>
            <a:off x="6540203" y="1867755"/>
            <a:ext cx="56390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Compute Gradients: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Compute the gradient for each parts </a:t>
            </a:r>
          </a:p>
        </p:txBody>
      </p:sp>
      <p:cxnSp>
        <p:nvCxnSpPr>
          <p:cNvPr id="55" name="直接连接符 2053">
            <a:extLst>
              <a:ext uri="{FF2B5EF4-FFF2-40B4-BE49-F238E27FC236}">
                <a16:creationId xmlns:a16="http://schemas.microsoft.com/office/drawing/2014/main" id="{FF3A5C44-8AB4-30D1-2476-15A8AB112EED}"/>
              </a:ext>
            </a:extLst>
          </p:cNvPr>
          <p:cNvCxnSpPr>
            <a:cxnSpLocks/>
          </p:cNvCxnSpPr>
          <p:nvPr/>
        </p:nvCxnSpPr>
        <p:spPr>
          <a:xfrm>
            <a:off x="6484652" y="1945176"/>
            <a:ext cx="0" cy="24204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DA45C5-4BBF-1E34-DA4B-E9DE84514B58}"/>
              </a:ext>
            </a:extLst>
          </p:cNvPr>
          <p:cNvSpPr txBox="1"/>
          <p:nvPr/>
        </p:nvSpPr>
        <p:spPr>
          <a:xfrm>
            <a:off x="866659" y="1326386"/>
            <a:ext cx="99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Loss: 1</a:t>
            </a:r>
          </a:p>
        </p:txBody>
      </p:sp>
      <p:cxnSp>
        <p:nvCxnSpPr>
          <p:cNvPr id="5" name="直接箭头连接符 25">
            <a:extLst>
              <a:ext uri="{FF2B5EF4-FFF2-40B4-BE49-F238E27FC236}">
                <a16:creationId xmlns:a16="http://schemas.microsoft.com/office/drawing/2014/main" id="{37AD1583-31F4-B5D6-4A5C-557E0E3E5D09}"/>
              </a:ext>
            </a:extLst>
          </p:cNvPr>
          <p:cNvCxnSpPr>
            <a:cxnSpLocks/>
          </p:cNvCxnSpPr>
          <p:nvPr/>
        </p:nvCxnSpPr>
        <p:spPr>
          <a:xfrm>
            <a:off x="1269246" y="1658579"/>
            <a:ext cx="0" cy="41835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54225D-7E48-9169-5201-49E35A6E82D4}"/>
              </a:ext>
            </a:extLst>
          </p:cNvPr>
          <p:cNvSpPr/>
          <p:nvPr/>
        </p:nvSpPr>
        <p:spPr>
          <a:xfrm>
            <a:off x="1782638" y="3851500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0168A00-7797-5267-9681-2AE72DEE89D2}"/>
              </a:ext>
            </a:extLst>
          </p:cNvPr>
          <p:cNvSpPr/>
          <p:nvPr/>
        </p:nvSpPr>
        <p:spPr>
          <a:xfrm>
            <a:off x="2716680" y="2147695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EC8A6DB-3293-95A7-72D3-B98C970A21C9}"/>
              </a:ext>
            </a:extLst>
          </p:cNvPr>
          <p:cNvSpPr/>
          <p:nvPr/>
        </p:nvSpPr>
        <p:spPr>
          <a:xfrm>
            <a:off x="3647461" y="2999598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F01817F-DA18-389C-C9AA-1DA535CEE619}"/>
              </a:ext>
            </a:extLst>
          </p:cNvPr>
          <p:cNvSpPr/>
          <p:nvPr/>
        </p:nvSpPr>
        <p:spPr>
          <a:xfrm>
            <a:off x="3648548" y="2147695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8B0FD9-A87B-CB18-0F69-0A7372D58AB7}"/>
              </a:ext>
            </a:extLst>
          </p:cNvPr>
          <p:cNvSpPr txBox="1"/>
          <p:nvPr/>
        </p:nvSpPr>
        <p:spPr>
          <a:xfrm>
            <a:off x="2813461" y="2334762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704392-98AC-6473-0196-EC91DBE729B4}"/>
              </a:ext>
            </a:extLst>
          </p:cNvPr>
          <p:cNvSpPr txBox="1"/>
          <p:nvPr/>
        </p:nvSpPr>
        <p:spPr>
          <a:xfrm>
            <a:off x="3743674" y="3186665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E214CA-92CD-9BBA-112F-ED0FC8FBC5BF}"/>
              </a:ext>
            </a:extLst>
          </p:cNvPr>
          <p:cNvSpPr txBox="1"/>
          <p:nvPr/>
        </p:nvSpPr>
        <p:spPr>
          <a:xfrm>
            <a:off x="1880102" y="4031712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8B2C14-21FF-6885-F1BB-ED87F5968290}"/>
              </a:ext>
            </a:extLst>
          </p:cNvPr>
          <p:cNvSpPr txBox="1"/>
          <p:nvPr/>
        </p:nvSpPr>
        <p:spPr>
          <a:xfrm>
            <a:off x="3742842" y="2333089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cxnSp>
        <p:nvCxnSpPr>
          <p:cNvPr id="46" name="直接箭头连接符 25">
            <a:extLst>
              <a:ext uri="{FF2B5EF4-FFF2-40B4-BE49-F238E27FC236}">
                <a16:creationId xmlns:a16="http://schemas.microsoft.com/office/drawing/2014/main" id="{C7F61207-6EBC-2DC1-551E-E06D13C751C1}"/>
              </a:ext>
            </a:extLst>
          </p:cNvPr>
          <p:cNvCxnSpPr>
            <a:cxnSpLocks/>
          </p:cNvCxnSpPr>
          <p:nvPr/>
        </p:nvCxnSpPr>
        <p:spPr>
          <a:xfrm flipV="1">
            <a:off x="890674" y="956783"/>
            <a:ext cx="3602895" cy="2476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27">
            <a:extLst>
              <a:ext uri="{FF2B5EF4-FFF2-40B4-BE49-F238E27FC236}">
                <a16:creationId xmlns:a16="http://schemas.microsoft.com/office/drawing/2014/main" id="{F87E03E5-2B51-D672-D227-D8E19061A856}"/>
              </a:ext>
            </a:extLst>
          </p:cNvPr>
          <p:cNvSpPr txBox="1"/>
          <p:nvPr/>
        </p:nvSpPr>
        <p:spPr>
          <a:xfrm>
            <a:off x="1693443" y="605226"/>
            <a:ext cx="1823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Backward</a:t>
            </a:r>
          </a:p>
        </p:txBody>
      </p:sp>
      <p:sp>
        <p:nvSpPr>
          <p:cNvPr id="1921" name="Rounded Rectangle 1920">
            <a:extLst>
              <a:ext uri="{FF2B5EF4-FFF2-40B4-BE49-F238E27FC236}">
                <a16:creationId xmlns:a16="http://schemas.microsoft.com/office/drawing/2014/main" id="{EE474BA7-64AB-9F90-AD25-356FE4B8AA2A}"/>
              </a:ext>
            </a:extLst>
          </p:cNvPr>
          <p:cNvSpPr/>
          <p:nvPr/>
        </p:nvSpPr>
        <p:spPr>
          <a:xfrm>
            <a:off x="859154" y="2991525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4" name="Rounded Rectangle 1923">
            <a:extLst>
              <a:ext uri="{FF2B5EF4-FFF2-40B4-BE49-F238E27FC236}">
                <a16:creationId xmlns:a16="http://schemas.microsoft.com/office/drawing/2014/main" id="{FF82D652-956C-9867-C26E-E6CAD8CB03C8}"/>
              </a:ext>
            </a:extLst>
          </p:cNvPr>
          <p:cNvSpPr/>
          <p:nvPr/>
        </p:nvSpPr>
        <p:spPr>
          <a:xfrm>
            <a:off x="859154" y="3843427"/>
            <a:ext cx="818545" cy="741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5" name="TextBox 1924">
            <a:extLst>
              <a:ext uri="{FF2B5EF4-FFF2-40B4-BE49-F238E27FC236}">
                <a16:creationId xmlns:a16="http://schemas.microsoft.com/office/drawing/2014/main" id="{FDBAB23A-7799-AF24-1128-7A8920818199}"/>
              </a:ext>
            </a:extLst>
          </p:cNvPr>
          <p:cNvSpPr txBox="1"/>
          <p:nvPr/>
        </p:nvSpPr>
        <p:spPr>
          <a:xfrm>
            <a:off x="957024" y="3178593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41" name="TextBox 1940">
            <a:extLst>
              <a:ext uri="{FF2B5EF4-FFF2-40B4-BE49-F238E27FC236}">
                <a16:creationId xmlns:a16="http://schemas.microsoft.com/office/drawing/2014/main" id="{D70A0988-46B9-5ECB-B5CB-F5F3C7711BC6}"/>
              </a:ext>
            </a:extLst>
          </p:cNvPr>
          <p:cNvSpPr txBox="1"/>
          <p:nvPr/>
        </p:nvSpPr>
        <p:spPr>
          <a:xfrm>
            <a:off x="956618" y="4023639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943" name="TextBox 1942">
            <a:extLst>
              <a:ext uri="{FF2B5EF4-FFF2-40B4-BE49-F238E27FC236}">
                <a16:creationId xmlns:a16="http://schemas.microsoft.com/office/drawing/2014/main" id="{882370BE-FD97-86D0-70A7-B26E7804216D}"/>
              </a:ext>
            </a:extLst>
          </p:cNvPr>
          <p:cNvSpPr txBox="1"/>
          <p:nvPr/>
        </p:nvSpPr>
        <p:spPr>
          <a:xfrm>
            <a:off x="1768903" y="1322993"/>
            <a:ext cx="99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Loss:0</a:t>
            </a:r>
          </a:p>
        </p:txBody>
      </p:sp>
      <p:cxnSp>
        <p:nvCxnSpPr>
          <p:cNvPr id="1944" name="直接箭头连接符 25">
            <a:extLst>
              <a:ext uri="{FF2B5EF4-FFF2-40B4-BE49-F238E27FC236}">
                <a16:creationId xmlns:a16="http://schemas.microsoft.com/office/drawing/2014/main" id="{49A5E822-ECEC-5B40-B599-AB31044B86F1}"/>
              </a:ext>
            </a:extLst>
          </p:cNvPr>
          <p:cNvCxnSpPr>
            <a:cxnSpLocks/>
          </p:cNvCxnSpPr>
          <p:nvPr/>
        </p:nvCxnSpPr>
        <p:spPr>
          <a:xfrm>
            <a:off x="2171490" y="1655186"/>
            <a:ext cx="0" cy="41835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9" name="文本框 27">
            <a:extLst>
              <a:ext uri="{FF2B5EF4-FFF2-40B4-BE49-F238E27FC236}">
                <a16:creationId xmlns:a16="http://schemas.microsoft.com/office/drawing/2014/main" id="{B2C9D35C-E02E-12BA-9259-0D3C92CB127B}"/>
              </a:ext>
            </a:extLst>
          </p:cNvPr>
          <p:cNvSpPr txBox="1"/>
          <p:nvPr/>
        </p:nvSpPr>
        <p:spPr>
          <a:xfrm>
            <a:off x="586190" y="5014755"/>
            <a:ext cx="136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Gradient: 1</a:t>
            </a:r>
          </a:p>
        </p:txBody>
      </p:sp>
      <p:cxnSp>
        <p:nvCxnSpPr>
          <p:cNvPr id="1960" name="直接箭头连接符 25">
            <a:extLst>
              <a:ext uri="{FF2B5EF4-FFF2-40B4-BE49-F238E27FC236}">
                <a16:creationId xmlns:a16="http://schemas.microsoft.com/office/drawing/2014/main" id="{E37B1718-9737-1E10-3221-2359F57B2F74}"/>
              </a:ext>
            </a:extLst>
          </p:cNvPr>
          <p:cNvCxnSpPr>
            <a:cxnSpLocks/>
          </p:cNvCxnSpPr>
          <p:nvPr/>
        </p:nvCxnSpPr>
        <p:spPr>
          <a:xfrm>
            <a:off x="1268426" y="4625847"/>
            <a:ext cx="0" cy="41835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1" name="文本框 27">
            <a:extLst>
              <a:ext uri="{FF2B5EF4-FFF2-40B4-BE49-F238E27FC236}">
                <a16:creationId xmlns:a16="http://schemas.microsoft.com/office/drawing/2014/main" id="{CADB2C07-B5F9-EA78-E40D-B13E52128B90}"/>
              </a:ext>
            </a:extLst>
          </p:cNvPr>
          <p:cNvSpPr txBox="1"/>
          <p:nvPr/>
        </p:nvSpPr>
        <p:spPr>
          <a:xfrm>
            <a:off x="1589275" y="5254886"/>
            <a:ext cx="1364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Aptos" panose="020B0004020202020204" pitchFamily="34" charset="0"/>
              </a:rPr>
              <a:t>Gradient:0</a:t>
            </a:r>
          </a:p>
          <a:p>
            <a:pPr algn="ctr"/>
            <a:r>
              <a:rPr lang="en-US" altLang="zh-CN" dirty="0">
                <a:latin typeface="Aptos" panose="020B0004020202020204" pitchFamily="34" charset="0"/>
              </a:rPr>
              <a:t>Gradient: 1</a:t>
            </a:r>
          </a:p>
        </p:txBody>
      </p:sp>
      <p:cxnSp>
        <p:nvCxnSpPr>
          <p:cNvPr id="1962" name="直接箭头连接符 25">
            <a:extLst>
              <a:ext uri="{FF2B5EF4-FFF2-40B4-BE49-F238E27FC236}">
                <a16:creationId xmlns:a16="http://schemas.microsoft.com/office/drawing/2014/main" id="{DCA45889-A1D8-F8CD-9C07-4F1C70A29C87}"/>
              </a:ext>
            </a:extLst>
          </p:cNvPr>
          <p:cNvCxnSpPr>
            <a:cxnSpLocks/>
          </p:cNvCxnSpPr>
          <p:nvPr/>
        </p:nvCxnSpPr>
        <p:spPr>
          <a:xfrm>
            <a:off x="2211622" y="4625847"/>
            <a:ext cx="0" cy="702244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0">
            <a:extLst>
              <a:ext uri="{FF2B5EF4-FFF2-40B4-BE49-F238E27FC236}">
                <a16:creationId xmlns:a16="http://schemas.microsoft.com/office/drawing/2014/main" id="{720A6A0A-7C50-13DC-5A24-672240AA7215}"/>
              </a:ext>
            </a:extLst>
          </p:cNvPr>
          <p:cNvGrpSpPr/>
          <p:nvPr/>
        </p:nvGrpSpPr>
        <p:grpSpPr>
          <a:xfrm>
            <a:off x="712675" y="2002620"/>
            <a:ext cx="1078624" cy="1003880"/>
            <a:chOff x="521476" y="4131471"/>
            <a:chExt cx="1367227" cy="127248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06AE6E4F-5E29-5720-454A-BD228B428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A455525D-C881-5F4E-1861-248540BEC65E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9EBC4ABD-D957-7D94-09DA-65458DD7FC57}"/>
              </a:ext>
            </a:extLst>
          </p:cNvPr>
          <p:cNvGrpSpPr/>
          <p:nvPr/>
        </p:nvGrpSpPr>
        <p:grpSpPr>
          <a:xfrm>
            <a:off x="1604980" y="1994352"/>
            <a:ext cx="1078624" cy="1003880"/>
            <a:chOff x="521476" y="4131471"/>
            <a:chExt cx="1367227" cy="127248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C11588B-C62F-CBCF-5668-FB49ED64D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22">
              <a:extLst>
                <a:ext uri="{FF2B5EF4-FFF2-40B4-BE49-F238E27FC236}">
                  <a16:creationId xmlns:a16="http://schemas.microsoft.com/office/drawing/2014/main" id="{727DFB12-F38E-A032-CCDC-FC35CF5298B5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FB2D00DE-B75E-7F17-26D1-71F6EA11B27F}"/>
              </a:ext>
            </a:extLst>
          </p:cNvPr>
          <p:cNvGrpSpPr/>
          <p:nvPr/>
        </p:nvGrpSpPr>
        <p:grpSpPr>
          <a:xfrm>
            <a:off x="1657575" y="2867830"/>
            <a:ext cx="1078624" cy="1003880"/>
            <a:chOff x="521476" y="4131471"/>
            <a:chExt cx="1367227" cy="1272485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3A160C0-DC34-75A4-FF7D-3D646CBCC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22">
              <a:extLst>
                <a:ext uri="{FF2B5EF4-FFF2-40B4-BE49-F238E27FC236}">
                  <a16:creationId xmlns:a16="http://schemas.microsoft.com/office/drawing/2014/main" id="{D4AA71B3-EC51-309F-9E04-579D604F0CCB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5" name="Group 47">
            <a:extLst>
              <a:ext uri="{FF2B5EF4-FFF2-40B4-BE49-F238E27FC236}">
                <a16:creationId xmlns:a16="http://schemas.microsoft.com/office/drawing/2014/main" id="{7A9FA7A7-DF87-D697-A6D8-8057EDE53C0A}"/>
              </a:ext>
            </a:extLst>
          </p:cNvPr>
          <p:cNvGrpSpPr/>
          <p:nvPr/>
        </p:nvGrpSpPr>
        <p:grpSpPr>
          <a:xfrm>
            <a:off x="2549533" y="2852908"/>
            <a:ext cx="1078624" cy="1003880"/>
            <a:chOff x="521476" y="4131471"/>
            <a:chExt cx="1367227" cy="1272485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2133ED33-6CCB-CA6E-397C-DA79DAD71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22">
              <a:extLst>
                <a:ext uri="{FF2B5EF4-FFF2-40B4-BE49-F238E27FC236}">
                  <a16:creationId xmlns:a16="http://schemas.microsoft.com/office/drawing/2014/main" id="{844667D3-F858-74A7-C4FD-37DD6FACC720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8" name="Group 1">
            <a:extLst>
              <a:ext uri="{FF2B5EF4-FFF2-40B4-BE49-F238E27FC236}">
                <a16:creationId xmlns:a16="http://schemas.microsoft.com/office/drawing/2014/main" id="{DEB6FCF4-C0CD-BFAB-B610-D54337BB416B}"/>
              </a:ext>
            </a:extLst>
          </p:cNvPr>
          <p:cNvGrpSpPr/>
          <p:nvPr/>
        </p:nvGrpSpPr>
        <p:grpSpPr>
          <a:xfrm>
            <a:off x="2571568" y="3722114"/>
            <a:ext cx="1078624" cy="1003880"/>
            <a:chOff x="521476" y="4131471"/>
            <a:chExt cx="1367227" cy="1272485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25193935-6880-FCEA-5A21-3AC0FC0D8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22">
              <a:extLst>
                <a:ext uri="{FF2B5EF4-FFF2-40B4-BE49-F238E27FC236}">
                  <a16:creationId xmlns:a16="http://schemas.microsoft.com/office/drawing/2014/main" id="{5C81FFCD-2324-3740-89B2-D93810DD26B5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:a16="http://schemas.microsoft.com/office/drawing/2014/main" id="{1824E14A-B54A-8761-BFD5-7BF0CC016FC6}"/>
              </a:ext>
            </a:extLst>
          </p:cNvPr>
          <p:cNvGrpSpPr/>
          <p:nvPr/>
        </p:nvGrpSpPr>
        <p:grpSpPr>
          <a:xfrm>
            <a:off x="3478771" y="3712785"/>
            <a:ext cx="1078624" cy="1003880"/>
            <a:chOff x="521476" y="4131471"/>
            <a:chExt cx="1367227" cy="127248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F5EDF69C-E9F3-8977-5FD6-A16586D96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F94E3B8-48D7-F8CA-62C9-0B8FDA0EB44C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cxnSp>
        <p:nvCxnSpPr>
          <p:cNvPr id="24" name="直接箭头连接符 25">
            <a:extLst>
              <a:ext uri="{FF2B5EF4-FFF2-40B4-BE49-F238E27FC236}">
                <a16:creationId xmlns:a16="http://schemas.microsoft.com/office/drawing/2014/main" id="{92A6A1BD-DDD7-F66C-95DD-4F49E1E2BF1E}"/>
              </a:ext>
            </a:extLst>
          </p:cNvPr>
          <p:cNvCxnSpPr>
            <a:cxnSpLocks/>
          </p:cNvCxnSpPr>
          <p:nvPr/>
        </p:nvCxnSpPr>
        <p:spPr>
          <a:xfrm>
            <a:off x="1604980" y="2565912"/>
            <a:ext cx="229509" cy="520952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25">
            <a:extLst>
              <a:ext uri="{FF2B5EF4-FFF2-40B4-BE49-F238E27FC236}">
                <a16:creationId xmlns:a16="http://schemas.microsoft.com/office/drawing/2014/main" id="{F8678D43-A821-3961-6C9D-9CAE6884ED70}"/>
              </a:ext>
            </a:extLst>
          </p:cNvPr>
          <p:cNvCxnSpPr>
            <a:cxnSpLocks/>
          </p:cNvCxnSpPr>
          <p:nvPr/>
        </p:nvCxnSpPr>
        <p:spPr>
          <a:xfrm>
            <a:off x="2527150" y="3497518"/>
            <a:ext cx="229509" cy="520952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25">
            <a:extLst>
              <a:ext uri="{FF2B5EF4-FFF2-40B4-BE49-F238E27FC236}">
                <a16:creationId xmlns:a16="http://schemas.microsoft.com/office/drawing/2014/main" id="{4C97BF7B-CC17-75FF-C794-676A0DF920BC}"/>
              </a:ext>
            </a:extLst>
          </p:cNvPr>
          <p:cNvCxnSpPr>
            <a:cxnSpLocks/>
          </p:cNvCxnSpPr>
          <p:nvPr/>
        </p:nvCxnSpPr>
        <p:spPr>
          <a:xfrm>
            <a:off x="2511829" y="2582516"/>
            <a:ext cx="229509" cy="520952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25">
            <a:extLst>
              <a:ext uri="{FF2B5EF4-FFF2-40B4-BE49-F238E27FC236}">
                <a16:creationId xmlns:a16="http://schemas.microsoft.com/office/drawing/2014/main" id="{B6751A92-37B7-58CF-1DDB-0DDB1EA25E57}"/>
              </a:ext>
            </a:extLst>
          </p:cNvPr>
          <p:cNvCxnSpPr>
            <a:cxnSpLocks/>
          </p:cNvCxnSpPr>
          <p:nvPr/>
        </p:nvCxnSpPr>
        <p:spPr>
          <a:xfrm>
            <a:off x="3449188" y="3425858"/>
            <a:ext cx="229509" cy="520952"/>
          </a:xfrm>
          <a:prstGeom prst="straightConnector1">
            <a:avLst/>
          </a:prstGeom>
          <a:ln w="4127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56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Solution for Previous 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5B911-84BE-8185-A133-FDF3735A4676}"/>
              </a:ext>
            </a:extLst>
          </p:cNvPr>
          <p:cNvSpPr txBox="1"/>
          <p:nvPr/>
        </p:nvSpPr>
        <p:spPr>
          <a:xfrm>
            <a:off x="3045246" y="6488668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Aptos" panose="020B0004020202020204" pitchFamily="34" charset="0"/>
              </a:rPr>
              <a:t>GPipe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: Efficient Training of Giant Neural Networks using Pipeline Parallelism</a:t>
            </a:r>
          </a:p>
        </p:txBody>
      </p:sp>
      <p:sp>
        <p:nvSpPr>
          <p:cNvPr id="54" name="文本框 2052">
            <a:extLst>
              <a:ext uri="{FF2B5EF4-FFF2-40B4-BE49-F238E27FC236}">
                <a16:creationId xmlns:a16="http://schemas.microsoft.com/office/drawing/2014/main" id="{FB8081F6-131F-7224-C52B-00B9A957C0B9}"/>
              </a:ext>
            </a:extLst>
          </p:cNvPr>
          <p:cNvSpPr txBox="1"/>
          <p:nvPr/>
        </p:nvSpPr>
        <p:spPr>
          <a:xfrm>
            <a:off x="1409075" y="4490420"/>
            <a:ext cx="85442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Model Update: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Once one iteration finished, update the model using aggregating gradients</a:t>
            </a:r>
          </a:p>
        </p:txBody>
      </p:sp>
      <p:grpSp>
        <p:nvGrpSpPr>
          <p:cNvPr id="1990" name="Group 1989">
            <a:extLst>
              <a:ext uri="{FF2B5EF4-FFF2-40B4-BE49-F238E27FC236}">
                <a16:creationId xmlns:a16="http://schemas.microsoft.com/office/drawing/2014/main" id="{92163FEF-BA01-FA96-3254-34998E8CED4C}"/>
              </a:ext>
            </a:extLst>
          </p:cNvPr>
          <p:cNvGrpSpPr/>
          <p:nvPr/>
        </p:nvGrpSpPr>
        <p:grpSpPr>
          <a:xfrm>
            <a:off x="2748569" y="896912"/>
            <a:ext cx="6166388" cy="3423861"/>
            <a:chOff x="2767423" y="1224620"/>
            <a:chExt cx="5011104" cy="27823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E181A7-2FEF-8CFA-9237-A8787F62A6D1}"/>
                </a:ext>
              </a:extLst>
            </p:cNvPr>
            <p:cNvGrpSpPr/>
            <p:nvPr/>
          </p:nvGrpSpPr>
          <p:grpSpPr>
            <a:xfrm>
              <a:off x="2767423" y="1224620"/>
              <a:ext cx="1078624" cy="997214"/>
              <a:chOff x="521476" y="4131471"/>
              <a:chExt cx="1367227" cy="1264034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CE68598A-3B83-4EB8-DECA-0F7B63DD2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2700" y="4131471"/>
                <a:ext cx="939522" cy="931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A8432EAA-ABF7-54AD-165B-CCFC882F753D}"/>
                  </a:ext>
                </a:extLst>
              </p:cNvPr>
              <p:cNvSpPr txBox="1"/>
              <p:nvPr/>
            </p:nvSpPr>
            <p:spPr>
              <a:xfrm>
                <a:off x="521476" y="4935803"/>
                <a:ext cx="1367227" cy="459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GPU: 2</a:t>
                </a:r>
              </a:p>
            </p:txBody>
          </p:sp>
        </p:grpSp>
        <p:grpSp>
          <p:nvGrpSpPr>
            <p:cNvPr id="1942" name="Group 1941">
              <a:extLst>
                <a:ext uri="{FF2B5EF4-FFF2-40B4-BE49-F238E27FC236}">
                  <a16:creationId xmlns:a16="http://schemas.microsoft.com/office/drawing/2014/main" id="{CA31E6D1-A3E5-8F01-2340-00B0A54D072D}"/>
                </a:ext>
              </a:extLst>
            </p:cNvPr>
            <p:cNvGrpSpPr/>
            <p:nvPr/>
          </p:nvGrpSpPr>
          <p:grpSpPr>
            <a:xfrm>
              <a:off x="2789018" y="2121948"/>
              <a:ext cx="1078624" cy="997214"/>
              <a:chOff x="521476" y="4131471"/>
              <a:chExt cx="1367227" cy="1264034"/>
            </a:xfrm>
          </p:grpSpPr>
          <p:pic>
            <p:nvPicPr>
              <p:cNvPr id="1948" name="Picture 4">
                <a:extLst>
                  <a:ext uri="{FF2B5EF4-FFF2-40B4-BE49-F238E27FC236}">
                    <a16:creationId xmlns:a16="http://schemas.microsoft.com/office/drawing/2014/main" id="{45C56851-E850-DDEA-15BC-BBC66A06F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2700" y="4131471"/>
                <a:ext cx="939522" cy="931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51" name="文本框 22">
                <a:extLst>
                  <a:ext uri="{FF2B5EF4-FFF2-40B4-BE49-F238E27FC236}">
                    <a16:creationId xmlns:a16="http://schemas.microsoft.com/office/drawing/2014/main" id="{F180E08E-0689-45A5-54F7-BBA6991E653C}"/>
                  </a:ext>
                </a:extLst>
              </p:cNvPr>
              <p:cNvSpPr txBox="1"/>
              <p:nvPr/>
            </p:nvSpPr>
            <p:spPr>
              <a:xfrm>
                <a:off x="521476" y="4935803"/>
                <a:ext cx="1367227" cy="459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GPU: 1</a:t>
                </a:r>
              </a:p>
            </p:txBody>
          </p:sp>
        </p:grpSp>
        <p:grpSp>
          <p:nvGrpSpPr>
            <p:cNvPr id="1952" name="Group 1951">
              <a:extLst>
                <a:ext uri="{FF2B5EF4-FFF2-40B4-BE49-F238E27FC236}">
                  <a16:creationId xmlns:a16="http://schemas.microsoft.com/office/drawing/2014/main" id="{75D1DEBD-0475-720C-A70F-82D6EB041331}"/>
                </a:ext>
              </a:extLst>
            </p:cNvPr>
            <p:cNvGrpSpPr/>
            <p:nvPr/>
          </p:nvGrpSpPr>
          <p:grpSpPr>
            <a:xfrm>
              <a:off x="2780134" y="3009799"/>
              <a:ext cx="1078624" cy="997214"/>
              <a:chOff x="521476" y="4131471"/>
              <a:chExt cx="1367227" cy="1264034"/>
            </a:xfrm>
          </p:grpSpPr>
          <p:pic>
            <p:nvPicPr>
              <p:cNvPr id="1953" name="Picture 4">
                <a:extLst>
                  <a:ext uri="{FF2B5EF4-FFF2-40B4-BE49-F238E27FC236}">
                    <a16:creationId xmlns:a16="http://schemas.microsoft.com/office/drawing/2014/main" id="{E6716214-E598-0C0C-34C9-CE942DC18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2700" y="4131471"/>
                <a:ext cx="939522" cy="931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55" name="文本框 22">
                <a:extLst>
                  <a:ext uri="{FF2B5EF4-FFF2-40B4-BE49-F238E27FC236}">
                    <a16:creationId xmlns:a16="http://schemas.microsoft.com/office/drawing/2014/main" id="{DC82D845-205F-FAFA-A646-7B7A4A65F4B7}"/>
                  </a:ext>
                </a:extLst>
              </p:cNvPr>
              <p:cNvSpPr txBox="1"/>
              <p:nvPr/>
            </p:nvSpPr>
            <p:spPr>
              <a:xfrm>
                <a:off x="521476" y="4935803"/>
                <a:ext cx="1367227" cy="459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  <p:grpSp>
          <p:nvGrpSpPr>
            <p:cNvPr id="1651" name="Group 1650">
              <a:extLst>
                <a:ext uri="{FF2B5EF4-FFF2-40B4-BE49-F238E27FC236}">
                  <a16:creationId xmlns:a16="http://schemas.microsoft.com/office/drawing/2014/main" id="{035E1F7F-54B0-EAA7-0917-56226AEF442F}"/>
                </a:ext>
              </a:extLst>
            </p:cNvPr>
            <p:cNvGrpSpPr/>
            <p:nvPr/>
          </p:nvGrpSpPr>
          <p:grpSpPr>
            <a:xfrm>
              <a:off x="4553056" y="1313412"/>
              <a:ext cx="2006852" cy="625284"/>
              <a:chOff x="8993082" y="1442115"/>
              <a:chExt cx="2006852" cy="625284"/>
            </a:xfrm>
          </p:grpSpPr>
          <p:sp>
            <p:nvSpPr>
              <p:cNvPr id="1956" name="文本框 27">
                <a:extLst>
                  <a:ext uri="{FF2B5EF4-FFF2-40B4-BE49-F238E27FC236}">
                    <a16:creationId xmlns:a16="http://schemas.microsoft.com/office/drawing/2014/main" id="{44C383E1-1260-4080-05B0-B5EDD18E46E8}"/>
                  </a:ext>
                </a:extLst>
              </p:cNvPr>
              <p:cNvSpPr txBox="1"/>
              <p:nvPr/>
            </p:nvSpPr>
            <p:spPr>
              <a:xfrm>
                <a:off x="9382523" y="1442115"/>
                <a:ext cx="1364472" cy="625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Gradient: 0</a:t>
                </a:r>
              </a:p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Gradient: 1</a:t>
                </a:r>
              </a:p>
            </p:txBody>
          </p:sp>
          <p:sp>
            <p:nvSpPr>
              <p:cNvPr id="1650" name="TextBox 1649">
                <a:extLst>
                  <a:ext uri="{FF2B5EF4-FFF2-40B4-BE49-F238E27FC236}">
                    <a16:creationId xmlns:a16="http://schemas.microsoft.com/office/drawing/2014/main" id="{CAE618B3-3FAD-A027-E1F1-5D75710542B4}"/>
                  </a:ext>
                </a:extLst>
              </p:cNvPr>
              <p:cNvSpPr txBox="1"/>
              <p:nvPr/>
            </p:nvSpPr>
            <p:spPr>
              <a:xfrm>
                <a:off x="8993082" y="1548583"/>
                <a:ext cx="2006852" cy="35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ptos" panose="020B0004020202020204" pitchFamily="34" charset="0"/>
                  </a:rPr>
                  <a:t>Agg(                          )   </a:t>
                </a:r>
              </a:p>
            </p:txBody>
          </p:sp>
        </p:grpSp>
        <p:cxnSp>
          <p:nvCxnSpPr>
            <p:cNvPr id="1652" name="直接箭头连接符 25">
              <a:extLst>
                <a:ext uri="{FF2B5EF4-FFF2-40B4-BE49-F238E27FC236}">
                  <a16:creationId xmlns:a16="http://schemas.microsoft.com/office/drawing/2014/main" id="{484A0B54-EA8E-B9A0-EC89-486F01BBEBF2}"/>
                </a:ext>
              </a:extLst>
            </p:cNvPr>
            <p:cNvCxnSpPr>
              <a:cxnSpLocks/>
            </p:cNvCxnSpPr>
            <p:nvPr/>
          </p:nvCxnSpPr>
          <p:spPr>
            <a:xfrm>
              <a:off x="3944959" y="1590855"/>
              <a:ext cx="42907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4" name="直接箭头连接符 25">
              <a:extLst>
                <a:ext uri="{FF2B5EF4-FFF2-40B4-BE49-F238E27FC236}">
                  <a16:creationId xmlns:a16="http://schemas.microsoft.com/office/drawing/2014/main" id="{B685D180-FBA5-2836-FA34-C60D0852CA41}"/>
                </a:ext>
              </a:extLst>
            </p:cNvPr>
            <p:cNvCxnSpPr>
              <a:cxnSpLocks/>
            </p:cNvCxnSpPr>
            <p:nvPr/>
          </p:nvCxnSpPr>
          <p:spPr>
            <a:xfrm>
              <a:off x="6401197" y="1590151"/>
              <a:ext cx="42907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7" name="TextBox 1656">
              <a:extLst>
                <a:ext uri="{FF2B5EF4-FFF2-40B4-BE49-F238E27FC236}">
                  <a16:creationId xmlns:a16="http://schemas.microsoft.com/office/drawing/2014/main" id="{D75A4B15-B43D-27E1-B2BE-9010D3CB4FAB}"/>
                </a:ext>
              </a:extLst>
            </p:cNvPr>
            <p:cNvSpPr txBox="1"/>
            <p:nvPr/>
          </p:nvSpPr>
          <p:spPr>
            <a:xfrm>
              <a:off x="6869622" y="1419880"/>
              <a:ext cx="908905" cy="36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ptos" panose="020B0004020202020204" pitchFamily="34" charset="0"/>
                </a:rPr>
                <a:t>Update</a:t>
              </a:r>
            </a:p>
          </p:txBody>
        </p:sp>
        <p:grpSp>
          <p:nvGrpSpPr>
            <p:cNvPr id="1658" name="Group 1657">
              <a:extLst>
                <a:ext uri="{FF2B5EF4-FFF2-40B4-BE49-F238E27FC236}">
                  <a16:creationId xmlns:a16="http://schemas.microsoft.com/office/drawing/2014/main" id="{7A7C96E5-BEA9-C11E-09F3-AF927762AA49}"/>
                </a:ext>
              </a:extLst>
            </p:cNvPr>
            <p:cNvGrpSpPr/>
            <p:nvPr/>
          </p:nvGrpSpPr>
          <p:grpSpPr>
            <a:xfrm>
              <a:off x="4553056" y="2210740"/>
              <a:ext cx="2006852" cy="625284"/>
              <a:chOff x="8993082" y="1442115"/>
              <a:chExt cx="2006852" cy="625284"/>
            </a:xfrm>
          </p:grpSpPr>
          <p:sp>
            <p:nvSpPr>
              <p:cNvPr id="1659" name="文本框 27">
                <a:extLst>
                  <a:ext uri="{FF2B5EF4-FFF2-40B4-BE49-F238E27FC236}">
                    <a16:creationId xmlns:a16="http://schemas.microsoft.com/office/drawing/2014/main" id="{670060EB-D665-D4C8-2953-556EC8D6CD57}"/>
                  </a:ext>
                </a:extLst>
              </p:cNvPr>
              <p:cNvSpPr txBox="1"/>
              <p:nvPr/>
            </p:nvSpPr>
            <p:spPr>
              <a:xfrm>
                <a:off x="9382523" y="1442115"/>
                <a:ext cx="1364472" cy="625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Gradient: 0</a:t>
                </a:r>
              </a:p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Gradient: 1</a:t>
                </a:r>
              </a:p>
            </p:txBody>
          </p:sp>
          <p:sp>
            <p:nvSpPr>
              <p:cNvPr id="1660" name="TextBox 1659">
                <a:extLst>
                  <a:ext uri="{FF2B5EF4-FFF2-40B4-BE49-F238E27FC236}">
                    <a16:creationId xmlns:a16="http://schemas.microsoft.com/office/drawing/2014/main" id="{117EADB5-2419-799A-73E8-FB2733F3396C}"/>
                  </a:ext>
                </a:extLst>
              </p:cNvPr>
              <p:cNvSpPr txBox="1"/>
              <p:nvPr/>
            </p:nvSpPr>
            <p:spPr>
              <a:xfrm>
                <a:off x="8993082" y="1548583"/>
                <a:ext cx="2006852" cy="35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ptos" panose="020B0004020202020204" pitchFamily="34" charset="0"/>
                  </a:rPr>
                  <a:t>Agg(                          )   </a:t>
                </a:r>
              </a:p>
            </p:txBody>
          </p:sp>
        </p:grpSp>
        <p:cxnSp>
          <p:nvCxnSpPr>
            <p:cNvPr id="1661" name="直接箭头连接符 25">
              <a:extLst>
                <a:ext uri="{FF2B5EF4-FFF2-40B4-BE49-F238E27FC236}">
                  <a16:creationId xmlns:a16="http://schemas.microsoft.com/office/drawing/2014/main" id="{A013C9CA-9505-55C6-C289-CB29C8E94237}"/>
                </a:ext>
              </a:extLst>
            </p:cNvPr>
            <p:cNvCxnSpPr>
              <a:cxnSpLocks/>
            </p:cNvCxnSpPr>
            <p:nvPr/>
          </p:nvCxnSpPr>
          <p:spPr>
            <a:xfrm>
              <a:off x="3944959" y="2488183"/>
              <a:ext cx="42907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2" name="直接箭头连接符 25">
              <a:extLst>
                <a:ext uri="{FF2B5EF4-FFF2-40B4-BE49-F238E27FC236}">
                  <a16:creationId xmlns:a16="http://schemas.microsoft.com/office/drawing/2014/main" id="{758BD56F-4AF6-5698-7C90-8C813A30E607}"/>
                </a:ext>
              </a:extLst>
            </p:cNvPr>
            <p:cNvCxnSpPr>
              <a:cxnSpLocks/>
            </p:cNvCxnSpPr>
            <p:nvPr/>
          </p:nvCxnSpPr>
          <p:spPr>
            <a:xfrm>
              <a:off x="6401197" y="2487479"/>
              <a:ext cx="42907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3" name="TextBox 1662">
              <a:extLst>
                <a:ext uri="{FF2B5EF4-FFF2-40B4-BE49-F238E27FC236}">
                  <a16:creationId xmlns:a16="http://schemas.microsoft.com/office/drawing/2014/main" id="{A71DEC9D-6055-9249-D86E-AB778A926233}"/>
                </a:ext>
              </a:extLst>
            </p:cNvPr>
            <p:cNvSpPr txBox="1"/>
            <p:nvPr/>
          </p:nvSpPr>
          <p:spPr>
            <a:xfrm>
              <a:off x="6869622" y="2317208"/>
              <a:ext cx="908905" cy="36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ptos" panose="020B0004020202020204" pitchFamily="34" charset="0"/>
                </a:rPr>
                <a:t>Update</a:t>
              </a:r>
            </a:p>
          </p:txBody>
        </p:sp>
        <p:grpSp>
          <p:nvGrpSpPr>
            <p:cNvPr id="1984" name="Group 1983">
              <a:extLst>
                <a:ext uri="{FF2B5EF4-FFF2-40B4-BE49-F238E27FC236}">
                  <a16:creationId xmlns:a16="http://schemas.microsoft.com/office/drawing/2014/main" id="{870F608A-85E5-935E-5281-9A99E69DEDBE}"/>
                </a:ext>
              </a:extLst>
            </p:cNvPr>
            <p:cNvGrpSpPr/>
            <p:nvPr/>
          </p:nvGrpSpPr>
          <p:grpSpPr>
            <a:xfrm>
              <a:off x="4553056" y="3107732"/>
              <a:ext cx="2006852" cy="625284"/>
              <a:chOff x="8993082" y="1442115"/>
              <a:chExt cx="2006852" cy="625284"/>
            </a:xfrm>
          </p:grpSpPr>
          <p:sp>
            <p:nvSpPr>
              <p:cNvPr id="1985" name="文本框 27">
                <a:extLst>
                  <a:ext uri="{FF2B5EF4-FFF2-40B4-BE49-F238E27FC236}">
                    <a16:creationId xmlns:a16="http://schemas.microsoft.com/office/drawing/2014/main" id="{2059DF00-4D39-895A-FA2A-6BC84F7E2A4C}"/>
                  </a:ext>
                </a:extLst>
              </p:cNvPr>
              <p:cNvSpPr txBox="1"/>
              <p:nvPr/>
            </p:nvSpPr>
            <p:spPr>
              <a:xfrm>
                <a:off x="9382523" y="1442115"/>
                <a:ext cx="1364472" cy="625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Gradient: 0</a:t>
                </a:r>
              </a:p>
              <a:p>
                <a:pPr algn="ctr"/>
                <a:r>
                  <a:rPr lang="en-US" altLang="zh-CN" sz="2200" dirty="0">
                    <a:latin typeface="Aptos" panose="020B0004020202020204" pitchFamily="34" charset="0"/>
                  </a:rPr>
                  <a:t>Gradient: 1</a:t>
                </a:r>
              </a:p>
            </p:txBody>
          </p:sp>
          <p:sp>
            <p:nvSpPr>
              <p:cNvPr id="1986" name="TextBox 1985">
                <a:extLst>
                  <a:ext uri="{FF2B5EF4-FFF2-40B4-BE49-F238E27FC236}">
                    <a16:creationId xmlns:a16="http://schemas.microsoft.com/office/drawing/2014/main" id="{18ACDDD4-3302-DC74-EA6D-89E2B19A9A41}"/>
                  </a:ext>
                </a:extLst>
              </p:cNvPr>
              <p:cNvSpPr txBox="1"/>
              <p:nvPr/>
            </p:nvSpPr>
            <p:spPr>
              <a:xfrm>
                <a:off x="8993082" y="1548583"/>
                <a:ext cx="2006852" cy="35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ptos" panose="020B0004020202020204" pitchFamily="34" charset="0"/>
                  </a:rPr>
                  <a:t>Agg(                          )   </a:t>
                </a:r>
              </a:p>
            </p:txBody>
          </p:sp>
        </p:grpSp>
        <p:cxnSp>
          <p:nvCxnSpPr>
            <p:cNvPr id="1987" name="直接箭头连接符 25">
              <a:extLst>
                <a:ext uri="{FF2B5EF4-FFF2-40B4-BE49-F238E27FC236}">
                  <a16:creationId xmlns:a16="http://schemas.microsoft.com/office/drawing/2014/main" id="{5229770D-36AB-3903-CFF5-08EB7511D55D}"/>
                </a:ext>
              </a:extLst>
            </p:cNvPr>
            <p:cNvCxnSpPr>
              <a:cxnSpLocks/>
            </p:cNvCxnSpPr>
            <p:nvPr/>
          </p:nvCxnSpPr>
          <p:spPr>
            <a:xfrm>
              <a:off x="3944959" y="3385175"/>
              <a:ext cx="42907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8" name="直接箭头连接符 25">
              <a:extLst>
                <a:ext uri="{FF2B5EF4-FFF2-40B4-BE49-F238E27FC236}">
                  <a16:creationId xmlns:a16="http://schemas.microsoft.com/office/drawing/2014/main" id="{EADBC74C-9240-3A29-8869-EE98AA946F23}"/>
                </a:ext>
              </a:extLst>
            </p:cNvPr>
            <p:cNvCxnSpPr>
              <a:cxnSpLocks/>
            </p:cNvCxnSpPr>
            <p:nvPr/>
          </p:nvCxnSpPr>
          <p:spPr>
            <a:xfrm>
              <a:off x="6401197" y="3384471"/>
              <a:ext cx="429079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9" name="TextBox 1988">
              <a:extLst>
                <a:ext uri="{FF2B5EF4-FFF2-40B4-BE49-F238E27FC236}">
                  <a16:creationId xmlns:a16="http://schemas.microsoft.com/office/drawing/2014/main" id="{EAFFB2A9-9BF2-59D1-A05C-EABADE0878B0}"/>
                </a:ext>
              </a:extLst>
            </p:cNvPr>
            <p:cNvSpPr txBox="1"/>
            <p:nvPr/>
          </p:nvSpPr>
          <p:spPr>
            <a:xfrm>
              <a:off x="6869622" y="3214200"/>
              <a:ext cx="908905" cy="36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Aptos" panose="020B0004020202020204" pitchFamily="34" charset="0"/>
                </a:rPr>
                <a:t>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684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-9776"/>
            <a:ext cx="10592648" cy="125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Reduce the Percentage of “Wait”</a:t>
            </a:r>
            <a:br>
              <a:rPr lang="en-US" sz="4000" b="1" dirty="0">
                <a:latin typeface="Aptos" panose="020B0004020202020204" pitchFamily="34" charset="0"/>
              </a:rPr>
            </a:br>
            <a:r>
              <a:rPr lang="en-US" sz="4000" b="1" dirty="0">
                <a:latin typeface="Aptos" panose="020B0004020202020204" pitchFamily="34" charset="0"/>
              </a:rPr>
              <a:t>With more Batches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5B911-84BE-8185-A133-FDF3735A4676}"/>
              </a:ext>
            </a:extLst>
          </p:cNvPr>
          <p:cNvSpPr txBox="1"/>
          <p:nvPr/>
        </p:nvSpPr>
        <p:spPr>
          <a:xfrm>
            <a:off x="3045246" y="6488668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Aptos" panose="020B0004020202020204" pitchFamily="34" charset="0"/>
              </a:rPr>
              <a:t>GPipe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: Efficient Training of Giant Neural Networks using Pipeline Parallelism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25336A-10F3-58AD-7EC0-8D1BFFE7CC0E}"/>
              </a:ext>
            </a:extLst>
          </p:cNvPr>
          <p:cNvSpPr/>
          <p:nvPr/>
        </p:nvSpPr>
        <p:spPr>
          <a:xfrm>
            <a:off x="763986" y="2772703"/>
            <a:ext cx="900690" cy="81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43F0F-96B2-EF5B-4B82-92ED21E3EB63}"/>
              </a:ext>
            </a:extLst>
          </p:cNvPr>
          <p:cNvSpPr/>
          <p:nvPr/>
        </p:nvSpPr>
        <p:spPr>
          <a:xfrm>
            <a:off x="765182" y="1835307"/>
            <a:ext cx="900690" cy="81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E9E63-447D-5A07-DA0C-1DC119A37489}"/>
              </a:ext>
            </a:extLst>
          </p:cNvPr>
          <p:cNvSpPr txBox="1"/>
          <p:nvPr/>
        </p:nvSpPr>
        <p:spPr>
          <a:xfrm>
            <a:off x="871675" y="2041147"/>
            <a:ext cx="69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8813C4-C49A-DC1E-971C-5CD4CE9F520D}"/>
              </a:ext>
            </a:extLst>
          </p:cNvPr>
          <p:cNvSpPr/>
          <p:nvPr/>
        </p:nvSpPr>
        <p:spPr>
          <a:xfrm>
            <a:off x="1791763" y="1835307"/>
            <a:ext cx="900690" cy="81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61BF7-0856-96EC-FC09-9CCE0DF66773}"/>
              </a:ext>
            </a:extLst>
          </p:cNvPr>
          <p:cNvSpPr txBox="1"/>
          <p:nvPr/>
        </p:nvSpPr>
        <p:spPr>
          <a:xfrm>
            <a:off x="1898257" y="2041147"/>
            <a:ext cx="69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9EB6F4-CE5B-3A02-0CCE-06E0C44EB500}"/>
              </a:ext>
            </a:extLst>
          </p:cNvPr>
          <p:cNvSpPr txBox="1"/>
          <p:nvPr/>
        </p:nvSpPr>
        <p:spPr>
          <a:xfrm>
            <a:off x="871675" y="2978545"/>
            <a:ext cx="69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Wait</a:t>
            </a:r>
          </a:p>
        </p:txBody>
      </p:sp>
      <p:cxnSp>
        <p:nvCxnSpPr>
          <p:cNvPr id="24" name="直接箭头连接符 25">
            <a:extLst>
              <a:ext uri="{FF2B5EF4-FFF2-40B4-BE49-F238E27FC236}">
                <a16:creationId xmlns:a16="http://schemas.microsoft.com/office/drawing/2014/main" id="{F6240295-0C6E-04BC-6F5A-F1D119001FEB}"/>
              </a:ext>
            </a:extLst>
          </p:cNvPr>
          <p:cNvCxnSpPr>
            <a:cxnSpLocks/>
          </p:cNvCxnSpPr>
          <p:nvPr/>
        </p:nvCxnSpPr>
        <p:spPr>
          <a:xfrm>
            <a:off x="774404" y="1612464"/>
            <a:ext cx="4990539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7">
            <a:extLst>
              <a:ext uri="{FF2B5EF4-FFF2-40B4-BE49-F238E27FC236}">
                <a16:creationId xmlns:a16="http://schemas.microsoft.com/office/drawing/2014/main" id="{8E8F868A-246C-CE7B-123D-E36B9CF64CD0}"/>
              </a:ext>
            </a:extLst>
          </p:cNvPr>
          <p:cNvSpPr txBox="1"/>
          <p:nvPr/>
        </p:nvSpPr>
        <p:spPr>
          <a:xfrm>
            <a:off x="1720211" y="1200375"/>
            <a:ext cx="2006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Forward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104E2D6-672D-173B-2446-04ABF74DF4F5}"/>
              </a:ext>
            </a:extLst>
          </p:cNvPr>
          <p:cNvSpPr/>
          <p:nvPr/>
        </p:nvSpPr>
        <p:spPr>
          <a:xfrm>
            <a:off x="9538238" y="1835307"/>
            <a:ext cx="900690" cy="81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ED487A0-287F-1C05-B0D5-424F0E84CAE5}"/>
              </a:ext>
            </a:extLst>
          </p:cNvPr>
          <p:cNvSpPr/>
          <p:nvPr/>
        </p:nvSpPr>
        <p:spPr>
          <a:xfrm>
            <a:off x="10562427" y="2772703"/>
            <a:ext cx="900690" cy="81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E9C648E-DB41-5069-3C38-AC0588FA90D2}"/>
              </a:ext>
            </a:extLst>
          </p:cNvPr>
          <p:cNvSpPr/>
          <p:nvPr/>
        </p:nvSpPr>
        <p:spPr>
          <a:xfrm>
            <a:off x="10563623" y="1835307"/>
            <a:ext cx="900690" cy="81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14EA7F-297F-B114-2E34-831681ED1DF1}"/>
              </a:ext>
            </a:extLst>
          </p:cNvPr>
          <p:cNvSpPr txBox="1"/>
          <p:nvPr/>
        </p:nvSpPr>
        <p:spPr>
          <a:xfrm>
            <a:off x="9651419" y="2041147"/>
            <a:ext cx="68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4ADA3C-9BA0-F5EC-CE46-89B480E1D563}"/>
              </a:ext>
            </a:extLst>
          </p:cNvPr>
          <p:cNvSpPr txBox="1"/>
          <p:nvPr/>
        </p:nvSpPr>
        <p:spPr>
          <a:xfrm>
            <a:off x="10674983" y="2978543"/>
            <a:ext cx="68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Wait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8AC67D-1A0A-4577-AB4E-81BFD111FAF8}"/>
              </a:ext>
            </a:extLst>
          </p:cNvPr>
          <p:cNvSpPr txBox="1"/>
          <p:nvPr/>
        </p:nvSpPr>
        <p:spPr>
          <a:xfrm>
            <a:off x="10674067" y="2039309"/>
            <a:ext cx="68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Wait</a:t>
            </a:r>
          </a:p>
        </p:txBody>
      </p:sp>
      <p:cxnSp>
        <p:nvCxnSpPr>
          <p:cNvPr id="44" name="直接箭头连接符 25">
            <a:extLst>
              <a:ext uri="{FF2B5EF4-FFF2-40B4-BE49-F238E27FC236}">
                <a16:creationId xmlns:a16="http://schemas.microsoft.com/office/drawing/2014/main" id="{D005AFD7-086B-86C1-5AA7-211FD4B016F5}"/>
              </a:ext>
            </a:extLst>
          </p:cNvPr>
          <p:cNvCxnSpPr>
            <a:cxnSpLocks/>
          </p:cNvCxnSpPr>
          <p:nvPr/>
        </p:nvCxnSpPr>
        <p:spPr>
          <a:xfrm flipV="1">
            <a:off x="6469440" y="1612464"/>
            <a:ext cx="4989323" cy="2144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27">
            <a:extLst>
              <a:ext uri="{FF2B5EF4-FFF2-40B4-BE49-F238E27FC236}">
                <a16:creationId xmlns:a16="http://schemas.microsoft.com/office/drawing/2014/main" id="{F7560B6E-B2DA-13C2-C9F4-B1DD4167EBC1}"/>
              </a:ext>
            </a:extLst>
          </p:cNvPr>
          <p:cNvSpPr txBox="1"/>
          <p:nvPr/>
        </p:nvSpPr>
        <p:spPr>
          <a:xfrm>
            <a:off x="8377631" y="1225626"/>
            <a:ext cx="2006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Backward</a:t>
            </a:r>
          </a:p>
        </p:txBody>
      </p:sp>
      <p:cxnSp>
        <p:nvCxnSpPr>
          <p:cNvPr id="2019" name="直接箭头连接符 25">
            <a:extLst>
              <a:ext uri="{FF2B5EF4-FFF2-40B4-BE49-F238E27FC236}">
                <a16:creationId xmlns:a16="http://schemas.microsoft.com/office/drawing/2014/main" id="{D6D3D5B0-44CE-7596-D71E-FF818C4D4522}"/>
              </a:ext>
            </a:extLst>
          </p:cNvPr>
          <p:cNvCxnSpPr>
            <a:cxnSpLocks/>
          </p:cNvCxnSpPr>
          <p:nvPr/>
        </p:nvCxnSpPr>
        <p:spPr>
          <a:xfrm flipV="1">
            <a:off x="1195685" y="4563218"/>
            <a:ext cx="0" cy="3877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0" name="组合 22">
            <a:extLst>
              <a:ext uri="{FF2B5EF4-FFF2-40B4-BE49-F238E27FC236}">
                <a16:creationId xmlns:a16="http://schemas.microsoft.com/office/drawing/2014/main" id="{AC0461F1-0EC9-4B9E-36C0-3842102094A0}"/>
              </a:ext>
            </a:extLst>
          </p:cNvPr>
          <p:cNvGrpSpPr/>
          <p:nvPr/>
        </p:nvGrpSpPr>
        <p:grpSpPr>
          <a:xfrm>
            <a:off x="648360" y="5004658"/>
            <a:ext cx="935844" cy="994264"/>
            <a:chOff x="6160990" y="2682240"/>
            <a:chExt cx="1542483" cy="1459437"/>
          </a:xfrm>
        </p:grpSpPr>
        <p:pic>
          <p:nvPicPr>
            <p:cNvPr id="2021" name="Picture 14" descr="Multiple Images - Free interface icons">
              <a:extLst>
                <a:ext uri="{FF2B5EF4-FFF2-40B4-BE49-F238E27FC236}">
                  <a16:creationId xmlns:a16="http://schemas.microsoft.com/office/drawing/2014/main" id="{F0CF82C8-46BF-60EC-C690-B257D1ED6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2" name="文本框 24">
              <a:extLst>
                <a:ext uri="{FF2B5EF4-FFF2-40B4-BE49-F238E27FC236}">
                  <a16:creationId xmlns:a16="http://schemas.microsoft.com/office/drawing/2014/main" id="{7F8B5F59-2DF5-DE8F-CDBC-104CE58A8BD3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grpSp>
        <p:nvGrpSpPr>
          <p:cNvPr id="2023" name="组合 56">
            <a:extLst>
              <a:ext uri="{FF2B5EF4-FFF2-40B4-BE49-F238E27FC236}">
                <a16:creationId xmlns:a16="http://schemas.microsoft.com/office/drawing/2014/main" id="{066631E4-4164-507F-B583-B54DF477E7C1}"/>
              </a:ext>
            </a:extLst>
          </p:cNvPr>
          <p:cNvGrpSpPr/>
          <p:nvPr/>
        </p:nvGrpSpPr>
        <p:grpSpPr>
          <a:xfrm>
            <a:off x="1775779" y="5004658"/>
            <a:ext cx="935844" cy="994264"/>
            <a:chOff x="6160990" y="2682240"/>
            <a:chExt cx="1542483" cy="1459437"/>
          </a:xfrm>
        </p:grpSpPr>
        <p:pic>
          <p:nvPicPr>
            <p:cNvPr id="2024" name="Picture 14" descr="Multiple Images - Free interface icons">
              <a:extLst>
                <a:ext uri="{FF2B5EF4-FFF2-40B4-BE49-F238E27FC236}">
                  <a16:creationId xmlns:a16="http://schemas.microsoft.com/office/drawing/2014/main" id="{8AED8967-5CF3-25A1-BCA7-9ECC2C0D2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5" name="文本框 58">
              <a:extLst>
                <a:ext uri="{FF2B5EF4-FFF2-40B4-BE49-F238E27FC236}">
                  <a16:creationId xmlns:a16="http://schemas.microsoft.com/office/drawing/2014/main" id="{AB75D88C-7885-6861-234E-A58A38C3F2C0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1</a:t>
              </a:r>
            </a:p>
          </p:txBody>
        </p:sp>
      </p:grpSp>
      <p:cxnSp>
        <p:nvCxnSpPr>
          <p:cNvPr id="2026" name="直接箭头连接符 25">
            <a:extLst>
              <a:ext uri="{FF2B5EF4-FFF2-40B4-BE49-F238E27FC236}">
                <a16:creationId xmlns:a16="http://schemas.microsoft.com/office/drawing/2014/main" id="{F22D25BC-BD81-4FE9-42CE-E49770C458D2}"/>
              </a:ext>
            </a:extLst>
          </p:cNvPr>
          <p:cNvCxnSpPr>
            <a:cxnSpLocks/>
          </p:cNvCxnSpPr>
          <p:nvPr/>
        </p:nvCxnSpPr>
        <p:spPr>
          <a:xfrm flipV="1">
            <a:off x="2243701" y="4563218"/>
            <a:ext cx="0" cy="3877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8" name="组合 56">
            <a:extLst>
              <a:ext uri="{FF2B5EF4-FFF2-40B4-BE49-F238E27FC236}">
                <a16:creationId xmlns:a16="http://schemas.microsoft.com/office/drawing/2014/main" id="{E1B085CD-209C-FF22-10ED-E309F880A020}"/>
              </a:ext>
            </a:extLst>
          </p:cNvPr>
          <p:cNvGrpSpPr/>
          <p:nvPr/>
        </p:nvGrpSpPr>
        <p:grpSpPr>
          <a:xfrm>
            <a:off x="2769526" y="5004658"/>
            <a:ext cx="935844" cy="994264"/>
            <a:chOff x="6160990" y="2682240"/>
            <a:chExt cx="1542483" cy="1459437"/>
          </a:xfrm>
        </p:grpSpPr>
        <p:pic>
          <p:nvPicPr>
            <p:cNvPr id="2029" name="Picture 14" descr="Multiple Images - Free interface icons">
              <a:extLst>
                <a:ext uri="{FF2B5EF4-FFF2-40B4-BE49-F238E27FC236}">
                  <a16:creationId xmlns:a16="http://schemas.microsoft.com/office/drawing/2014/main" id="{4C1D688F-D116-8658-0E7C-8F830C0FC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30" name="文本框 58">
              <a:extLst>
                <a:ext uri="{FF2B5EF4-FFF2-40B4-BE49-F238E27FC236}">
                  <a16:creationId xmlns:a16="http://schemas.microsoft.com/office/drawing/2014/main" id="{35A125C0-C779-FDA3-A336-ED44E3B01ADA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2</a:t>
              </a:r>
            </a:p>
          </p:txBody>
        </p:sp>
      </p:grpSp>
      <p:sp>
        <p:nvSpPr>
          <p:cNvPr id="2033" name="文本框 27">
            <a:extLst>
              <a:ext uri="{FF2B5EF4-FFF2-40B4-BE49-F238E27FC236}">
                <a16:creationId xmlns:a16="http://schemas.microsoft.com/office/drawing/2014/main" id="{03C640D7-0749-06F5-FF77-3CB284E7DE5A}"/>
              </a:ext>
            </a:extLst>
          </p:cNvPr>
          <p:cNvSpPr txBox="1"/>
          <p:nvPr/>
        </p:nvSpPr>
        <p:spPr>
          <a:xfrm>
            <a:off x="4986494" y="3554451"/>
            <a:ext cx="2006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Aptos" panose="020B0004020202020204" pitchFamily="34" charset="0"/>
              </a:rPr>
              <a:t>……</a:t>
            </a:r>
          </a:p>
        </p:txBody>
      </p:sp>
      <p:grpSp>
        <p:nvGrpSpPr>
          <p:cNvPr id="2" name="Group 50">
            <a:extLst>
              <a:ext uri="{FF2B5EF4-FFF2-40B4-BE49-F238E27FC236}">
                <a16:creationId xmlns:a16="http://schemas.microsoft.com/office/drawing/2014/main" id="{7E953DF3-DBDE-7A23-C064-66EF7A453777}"/>
              </a:ext>
            </a:extLst>
          </p:cNvPr>
          <p:cNvGrpSpPr/>
          <p:nvPr/>
        </p:nvGrpSpPr>
        <p:grpSpPr>
          <a:xfrm>
            <a:off x="625028" y="3617718"/>
            <a:ext cx="1078624" cy="1003880"/>
            <a:chOff x="521476" y="4131471"/>
            <a:chExt cx="1367227" cy="1272485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2BFEF56A-444D-EECA-6453-63663BF82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22">
              <a:extLst>
                <a:ext uri="{FF2B5EF4-FFF2-40B4-BE49-F238E27FC236}">
                  <a16:creationId xmlns:a16="http://schemas.microsoft.com/office/drawing/2014/main" id="{DB5868EF-B62A-993B-37D1-FB534E137805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46" name="Group 50">
            <a:extLst>
              <a:ext uri="{FF2B5EF4-FFF2-40B4-BE49-F238E27FC236}">
                <a16:creationId xmlns:a16="http://schemas.microsoft.com/office/drawing/2014/main" id="{59030DDA-A4C8-47DD-3768-F4D4FDC2098B}"/>
              </a:ext>
            </a:extLst>
          </p:cNvPr>
          <p:cNvGrpSpPr/>
          <p:nvPr/>
        </p:nvGrpSpPr>
        <p:grpSpPr>
          <a:xfrm>
            <a:off x="1644809" y="3617718"/>
            <a:ext cx="1078624" cy="1003880"/>
            <a:chOff x="521476" y="4131471"/>
            <a:chExt cx="1367227" cy="1272485"/>
          </a:xfrm>
        </p:grpSpPr>
        <p:pic>
          <p:nvPicPr>
            <p:cNvPr id="47" name="Picture 4">
              <a:extLst>
                <a:ext uri="{FF2B5EF4-FFF2-40B4-BE49-F238E27FC236}">
                  <a16:creationId xmlns:a16="http://schemas.microsoft.com/office/drawing/2014/main" id="{826B6384-CCE4-376F-3D69-C7DA1893D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22">
              <a:extLst>
                <a:ext uri="{FF2B5EF4-FFF2-40B4-BE49-F238E27FC236}">
                  <a16:creationId xmlns:a16="http://schemas.microsoft.com/office/drawing/2014/main" id="{90EB1AEA-CCF7-A523-C776-51A344F61A2F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49" name="Group 50">
            <a:extLst>
              <a:ext uri="{FF2B5EF4-FFF2-40B4-BE49-F238E27FC236}">
                <a16:creationId xmlns:a16="http://schemas.microsoft.com/office/drawing/2014/main" id="{FC700A06-2032-4DA1-8ADC-2E969DA81DFF}"/>
              </a:ext>
            </a:extLst>
          </p:cNvPr>
          <p:cNvGrpSpPr/>
          <p:nvPr/>
        </p:nvGrpSpPr>
        <p:grpSpPr>
          <a:xfrm>
            <a:off x="2791817" y="3630499"/>
            <a:ext cx="1078624" cy="1003880"/>
            <a:chOff x="521476" y="4131471"/>
            <a:chExt cx="1367227" cy="1272485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id="{5691E2E9-C529-E507-DB90-FFEA7AE6B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文本框 22">
              <a:extLst>
                <a:ext uri="{FF2B5EF4-FFF2-40B4-BE49-F238E27FC236}">
                  <a16:creationId xmlns:a16="http://schemas.microsoft.com/office/drawing/2014/main" id="{2F8C1194-172B-E58A-E544-0B46F367A6B3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cxnSp>
        <p:nvCxnSpPr>
          <p:cNvPr id="52" name="直接箭头连接符 25">
            <a:extLst>
              <a:ext uri="{FF2B5EF4-FFF2-40B4-BE49-F238E27FC236}">
                <a16:creationId xmlns:a16="http://schemas.microsoft.com/office/drawing/2014/main" id="{67CB5631-357A-D1F4-0D1C-91064B1496AF}"/>
              </a:ext>
            </a:extLst>
          </p:cNvPr>
          <p:cNvCxnSpPr>
            <a:cxnSpLocks/>
          </p:cNvCxnSpPr>
          <p:nvPr/>
        </p:nvCxnSpPr>
        <p:spPr>
          <a:xfrm flipV="1">
            <a:off x="3327027" y="4563218"/>
            <a:ext cx="0" cy="387789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>
            <a:extLst>
              <a:ext uri="{FF2B5EF4-FFF2-40B4-BE49-F238E27FC236}">
                <a16:creationId xmlns:a16="http://schemas.microsoft.com/office/drawing/2014/main" id="{066EF1F1-6175-EDEB-CE25-66E8C0741EA6}"/>
              </a:ext>
            </a:extLst>
          </p:cNvPr>
          <p:cNvGrpSpPr/>
          <p:nvPr/>
        </p:nvGrpSpPr>
        <p:grpSpPr>
          <a:xfrm>
            <a:off x="8330786" y="1737424"/>
            <a:ext cx="1078624" cy="1003880"/>
            <a:chOff x="521476" y="4131471"/>
            <a:chExt cx="1367227" cy="1272485"/>
          </a:xfrm>
        </p:grpSpPr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6C53E1CE-BABC-B624-5372-4BB547CED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文本框 22">
              <a:extLst>
                <a:ext uri="{FF2B5EF4-FFF2-40B4-BE49-F238E27FC236}">
                  <a16:creationId xmlns:a16="http://schemas.microsoft.com/office/drawing/2014/main" id="{42835247-C426-930E-F069-77682464D744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57" name="Group 50">
            <a:extLst>
              <a:ext uri="{FF2B5EF4-FFF2-40B4-BE49-F238E27FC236}">
                <a16:creationId xmlns:a16="http://schemas.microsoft.com/office/drawing/2014/main" id="{E9D82997-3FD1-FDE8-D8C8-9EBA5270855A}"/>
              </a:ext>
            </a:extLst>
          </p:cNvPr>
          <p:cNvGrpSpPr/>
          <p:nvPr/>
        </p:nvGrpSpPr>
        <p:grpSpPr>
          <a:xfrm>
            <a:off x="7318535" y="1731932"/>
            <a:ext cx="1078624" cy="1003880"/>
            <a:chOff x="521476" y="4131471"/>
            <a:chExt cx="1367227" cy="1272485"/>
          </a:xfrm>
        </p:grpSpPr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BAC1EA20-6684-8993-F4B7-179818A69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文本框 22">
              <a:extLst>
                <a:ext uri="{FF2B5EF4-FFF2-40B4-BE49-F238E27FC236}">
                  <a16:creationId xmlns:a16="http://schemas.microsoft.com/office/drawing/2014/main" id="{FBA6857D-1D78-0763-BDAF-0DFB3729DD87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923" name="Group 50">
            <a:extLst>
              <a:ext uri="{FF2B5EF4-FFF2-40B4-BE49-F238E27FC236}">
                <a16:creationId xmlns:a16="http://schemas.microsoft.com/office/drawing/2014/main" id="{029F922F-00C9-37BE-3BE4-C69228426043}"/>
              </a:ext>
            </a:extLst>
          </p:cNvPr>
          <p:cNvGrpSpPr/>
          <p:nvPr/>
        </p:nvGrpSpPr>
        <p:grpSpPr>
          <a:xfrm>
            <a:off x="6239911" y="1731932"/>
            <a:ext cx="1078624" cy="1003880"/>
            <a:chOff x="521476" y="4131471"/>
            <a:chExt cx="1367227" cy="1272485"/>
          </a:xfrm>
        </p:grpSpPr>
        <p:pic>
          <p:nvPicPr>
            <p:cNvPr id="1925" name="Picture 4">
              <a:extLst>
                <a:ext uri="{FF2B5EF4-FFF2-40B4-BE49-F238E27FC236}">
                  <a16:creationId xmlns:a16="http://schemas.microsoft.com/office/drawing/2014/main" id="{3EDE14F9-290B-50D6-E085-5CA44323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6" name="文本框 22">
              <a:extLst>
                <a:ext uri="{FF2B5EF4-FFF2-40B4-BE49-F238E27FC236}">
                  <a16:creationId xmlns:a16="http://schemas.microsoft.com/office/drawing/2014/main" id="{C9D8E259-2CFC-247F-ECBA-23248BF3F221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927" name="Group 50">
            <a:extLst>
              <a:ext uri="{FF2B5EF4-FFF2-40B4-BE49-F238E27FC236}">
                <a16:creationId xmlns:a16="http://schemas.microsoft.com/office/drawing/2014/main" id="{22E0D62D-3E41-2AD3-59E6-C16F5012BB51}"/>
              </a:ext>
            </a:extLst>
          </p:cNvPr>
          <p:cNvGrpSpPr/>
          <p:nvPr/>
        </p:nvGrpSpPr>
        <p:grpSpPr>
          <a:xfrm>
            <a:off x="9444312" y="2742508"/>
            <a:ext cx="1078624" cy="1003880"/>
            <a:chOff x="521476" y="4131471"/>
            <a:chExt cx="1367227" cy="1272485"/>
          </a:xfrm>
        </p:grpSpPr>
        <p:pic>
          <p:nvPicPr>
            <p:cNvPr id="1928" name="Picture 4">
              <a:extLst>
                <a:ext uri="{FF2B5EF4-FFF2-40B4-BE49-F238E27FC236}">
                  <a16:creationId xmlns:a16="http://schemas.microsoft.com/office/drawing/2014/main" id="{C973F14A-2413-BE0B-C7CA-73893A95F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9" name="文本框 22">
              <a:extLst>
                <a:ext uri="{FF2B5EF4-FFF2-40B4-BE49-F238E27FC236}">
                  <a16:creationId xmlns:a16="http://schemas.microsoft.com/office/drawing/2014/main" id="{346E6FD0-8511-C537-5D76-15002D06BDAD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30" name="Group 50">
            <a:extLst>
              <a:ext uri="{FF2B5EF4-FFF2-40B4-BE49-F238E27FC236}">
                <a16:creationId xmlns:a16="http://schemas.microsoft.com/office/drawing/2014/main" id="{5378B95B-9A02-B89F-905B-97EFB5F778E3}"/>
              </a:ext>
            </a:extLst>
          </p:cNvPr>
          <p:cNvGrpSpPr/>
          <p:nvPr/>
        </p:nvGrpSpPr>
        <p:grpSpPr>
          <a:xfrm>
            <a:off x="8432061" y="2737016"/>
            <a:ext cx="1078624" cy="1003880"/>
            <a:chOff x="521476" y="4131471"/>
            <a:chExt cx="1367227" cy="1272485"/>
          </a:xfrm>
        </p:grpSpPr>
        <p:pic>
          <p:nvPicPr>
            <p:cNvPr id="1931" name="Picture 4">
              <a:extLst>
                <a:ext uri="{FF2B5EF4-FFF2-40B4-BE49-F238E27FC236}">
                  <a16:creationId xmlns:a16="http://schemas.microsoft.com/office/drawing/2014/main" id="{B6AA9E00-DE52-1BBD-F509-8EA6BAC4A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2" name="文本框 22">
              <a:extLst>
                <a:ext uri="{FF2B5EF4-FFF2-40B4-BE49-F238E27FC236}">
                  <a16:creationId xmlns:a16="http://schemas.microsoft.com/office/drawing/2014/main" id="{CADDB47C-59FC-9510-9569-18134655586D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33" name="Group 50">
            <a:extLst>
              <a:ext uri="{FF2B5EF4-FFF2-40B4-BE49-F238E27FC236}">
                <a16:creationId xmlns:a16="http://schemas.microsoft.com/office/drawing/2014/main" id="{28BD4F4F-03DF-5809-183A-51D0991216CB}"/>
              </a:ext>
            </a:extLst>
          </p:cNvPr>
          <p:cNvGrpSpPr/>
          <p:nvPr/>
        </p:nvGrpSpPr>
        <p:grpSpPr>
          <a:xfrm>
            <a:off x="7353437" y="2737016"/>
            <a:ext cx="1078624" cy="1003880"/>
            <a:chOff x="521476" y="4131471"/>
            <a:chExt cx="1367227" cy="1272485"/>
          </a:xfrm>
        </p:grpSpPr>
        <p:pic>
          <p:nvPicPr>
            <p:cNvPr id="1934" name="Picture 4">
              <a:extLst>
                <a:ext uri="{FF2B5EF4-FFF2-40B4-BE49-F238E27FC236}">
                  <a16:creationId xmlns:a16="http://schemas.microsoft.com/office/drawing/2014/main" id="{46C6287B-3AA2-7561-A47C-50DBD27E5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5" name="文本框 22">
              <a:extLst>
                <a:ext uri="{FF2B5EF4-FFF2-40B4-BE49-F238E27FC236}">
                  <a16:creationId xmlns:a16="http://schemas.microsoft.com/office/drawing/2014/main" id="{F36245A4-BAB1-A6B7-B35A-BE0AEA3F92FC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36" name="Group 50">
            <a:extLst>
              <a:ext uri="{FF2B5EF4-FFF2-40B4-BE49-F238E27FC236}">
                <a16:creationId xmlns:a16="http://schemas.microsoft.com/office/drawing/2014/main" id="{1A21251E-EB59-A28A-C40B-E0070647D0B5}"/>
              </a:ext>
            </a:extLst>
          </p:cNvPr>
          <p:cNvGrpSpPr/>
          <p:nvPr/>
        </p:nvGrpSpPr>
        <p:grpSpPr>
          <a:xfrm>
            <a:off x="10488034" y="3610242"/>
            <a:ext cx="1078624" cy="1003880"/>
            <a:chOff x="521476" y="4131471"/>
            <a:chExt cx="1367227" cy="1272485"/>
          </a:xfrm>
        </p:grpSpPr>
        <p:pic>
          <p:nvPicPr>
            <p:cNvPr id="1937" name="Picture 4">
              <a:extLst>
                <a:ext uri="{FF2B5EF4-FFF2-40B4-BE49-F238E27FC236}">
                  <a16:creationId xmlns:a16="http://schemas.microsoft.com/office/drawing/2014/main" id="{1E0D58F5-6B38-5CD0-6A23-2A3C11B84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8" name="文本框 22">
              <a:extLst>
                <a:ext uri="{FF2B5EF4-FFF2-40B4-BE49-F238E27FC236}">
                  <a16:creationId xmlns:a16="http://schemas.microsoft.com/office/drawing/2014/main" id="{43655FBC-AE12-1AA5-AE35-73BD0FB66655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1939" name="Group 50">
            <a:extLst>
              <a:ext uri="{FF2B5EF4-FFF2-40B4-BE49-F238E27FC236}">
                <a16:creationId xmlns:a16="http://schemas.microsoft.com/office/drawing/2014/main" id="{D5BF54FA-FA7E-52B8-1346-78E82DC275F1}"/>
              </a:ext>
            </a:extLst>
          </p:cNvPr>
          <p:cNvGrpSpPr/>
          <p:nvPr/>
        </p:nvGrpSpPr>
        <p:grpSpPr>
          <a:xfrm>
            <a:off x="9475783" y="3604750"/>
            <a:ext cx="1078624" cy="1003880"/>
            <a:chOff x="521476" y="4131471"/>
            <a:chExt cx="1367227" cy="1272485"/>
          </a:xfrm>
        </p:grpSpPr>
        <p:pic>
          <p:nvPicPr>
            <p:cNvPr id="1940" name="Picture 4">
              <a:extLst>
                <a:ext uri="{FF2B5EF4-FFF2-40B4-BE49-F238E27FC236}">
                  <a16:creationId xmlns:a16="http://schemas.microsoft.com/office/drawing/2014/main" id="{774B6CE1-4857-C2B2-5DD7-635E48235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1" name="文本框 22">
              <a:extLst>
                <a:ext uri="{FF2B5EF4-FFF2-40B4-BE49-F238E27FC236}">
                  <a16:creationId xmlns:a16="http://schemas.microsoft.com/office/drawing/2014/main" id="{A6EC802F-738D-63FA-891D-F265A54BB94A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1942" name="Group 50">
            <a:extLst>
              <a:ext uri="{FF2B5EF4-FFF2-40B4-BE49-F238E27FC236}">
                <a16:creationId xmlns:a16="http://schemas.microsoft.com/office/drawing/2014/main" id="{FFCE2DB8-878E-04B1-2DEB-6D3483EF7C4C}"/>
              </a:ext>
            </a:extLst>
          </p:cNvPr>
          <p:cNvGrpSpPr/>
          <p:nvPr/>
        </p:nvGrpSpPr>
        <p:grpSpPr>
          <a:xfrm>
            <a:off x="8397159" y="3604750"/>
            <a:ext cx="1078624" cy="1003880"/>
            <a:chOff x="521476" y="4131471"/>
            <a:chExt cx="1367227" cy="1272485"/>
          </a:xfrm>
        </p:grpSpPr>
        <p:pic>
          <p:nvPicPr>
            <p:cNvPr id="1943" name="Picture 4">
              <a:extLst>
                <a:ext uri="{FF2B5EF4-FFF2-40B4-BE49-F238E27FC236}">
                  <a16:creationId xmlns:a16="http://schemas.microsoft.com/office/drawing/2014/main" id="{79891F8F-87CE-E74F-5BC9-1683A0BD6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4" name="文本框 22">
              <a:extLst>
                <a:ext uri="{FF2B5EF4-FFF2-40B4-BE49-F238E27FC236}">
                  <a16:creationId xmlns:a16="http://schemas.microsoft.com/office/drawing/2014/main" id="{57B02102-C81E-BEBD-791C-82D147F9E3DE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1945" name="Group 50">
            <a:extLst>
              <a:ext uri="{FF2B5EF4-FFF2-40B4-BE49-F238E27FC236}">
                <a16:creationId xmlns:a16="http://schemas.microsoft.com/office/drawing/2014/main" id="{98E77186-308E-88F8-CB2F-4B85CBDAE6B6}"/>
              </a:ext>
            </a:extLst>
          </p:cNvPr>
          <p:cNvGrpSpPr/>
          <p:nvPr/>
        </p:nvGrpSpPr>
        <p:grpSpPr>
          <a:xfrm>
            <a:off x="3759940" y="2704886"/>
            <a:ext cx="1078624" cy="1003880"/>
            <a:chOff x="521476" y="4131471"/>
            <a:chExt cx="1367227" cy="1272485"/>
          </a:xfrm>
        </p:grpSpPr>
        <p:pic>
          <p:nvPicPr>
            <p:cNvPr id="1946" name="Picture 4">
              <a:extLst>
                <a:ext uri="{FF2B5EF4-FFF2-40B4-BE49-F238E27FC236}">
                  <a16:creationId xmlns:a16="http://schemas.microsoft.com/office/drawing/2014/main" id="{304B56D2-7A7B-5F99-E906-BAAF67978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" name="文本框 22">
              <a:extLst>
                <a:ext uri="{FF2B5EF4-FFF2-40B4-BE49-F238E27FC236}">
                  <a16:creationId xmlns:a16="http://schemas.microsoft.com/office/drawing/2014/main" id="{EE5374FB-4548-999C-07E4-3E5268F28533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48" name="Group 50">
            <a:extLst>
              <a:ext uri="{FF2B5EF4-FFF2-40B4-BE49-F238E27FC236}">
                <a16:creationId xmlns:a16="http://schemas.microsoft.com/office/drawing/2014/main" id="{D03D7DA1-2ABF-A7BD-FE13-BA059671D61B}"/>
              </a:ext>
            </a:extLst>
          </p:cNvPr>
          <p:cNvGrpSpPr/>
          <p:nvPr/>
        </p:nvGrpSpPr>
        <p:grpSpPr>
          <a:xfrm>
            <a:off x="2747689" y="2699394"/>
            <a:ext cx="1078624" cy="1003880"/>
            <a:chOff x="521476" y="4131471"/>
            <a:chExt cx="1367227" cy="1272485"/>
          </a:xfrm>
        </p:grpSpPr>
        <p:pic>
          <p:nvPicPr>
            <p:cNvPr id="1949" name="Picture 4">
              <a:extLst>
                <a:ext uri="{FF2B5EF4-FFF2-40B4-BE49-F238E27FC236}">
                  <a16:creationId xmlns:a16="http://schemas.microsoft.com/office/drawing/2014/main" id="{52775F2C-AF43-8D73-DF8F-2E9E00501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0" name="文本框 22">
              <a:extLst>
                <a:ext uri="{FF2B5EF4-FFF2-40B4-BE49-F238E27FC236}">
                  <a16:creationId xmlns:a16="http://schemas.microsoft.com/office/drawing/2014/main" id="{57F8A01B-8B8C-D364-5672-FD5BE87F4830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51" name="Group 50">
            <a:extLst>
              <a:ext uri="{FF2B5EF4-FFF2-40B4-BE49-F238E27FC236}">
                <a16:creationId xmlns:a16="http://schemas.microsoft.com/office/drawing/2014/main" id="{3740BAB2-F4E2-1D78-A6FB-D359465124E3}"/>
              </a:ext>
            </a:extLst>
          </p:cNvPr>
          <p:cNvGrpSpPr/>
          <p:nvPr/>
        </p:nvGrpSpPr>
        <p:grpSpPr>
          <a:xfrm>
            <a:off x="1669065" y="2699394"/>
            <a:ext cx="1078624" cy="1003880"/>
            <a:chOff x="521476" y="4131471"/>
            <a:chExt cx="1367227" cy="1272485"/>
          </a:xfrm>
        </p:grpSpPr>
        <p:pic>
          <p:nvPicPr>
            <p:cNvPr id="1952" name="Picture 4">
              <a:extLst>
                <a:ext uri="{FF2B5EF4-FFF2-40B4-BE49-F238E27FC236}">
                  <a16:creationId xmlns:a16="http://schemas.microsoft.com/office/drawing/2014/main" id="{83D5CA2E-D613-FF31-B7BC-4D9EACD25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3" name="文本框 22">
              <a:extLst>
                <a:ext uri="{FF2B5EF4-FFF2-40B4-BE49-F238E27FC236}">
                  <a16:creationId xmlns:a16="http://schemas.microsoft.com/office/drawing/2014/main" id="{F9A7C5F6-796B-4E67-944D-15E194947C5A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1954" name="Group 50">
            <a:extLst>
              <a:ext uri="{FF2B5EF4-FFF2-40B4-BE49-F238E27FC236}">
                <a16:creationId xmlns:a16="http://schemas.microsoft.com/office/drawing/2014/main" id="{561231B6-C449-28BD-B178-8BED084A7162}"/>
              </a:ext>
            </a:extLst>
          </p:cNvPr>
          <p:cNvGrpSpPr/>
          <p:nvPr/>
        </p:nvGrpSpPr>
        <p:grpSpPr>
          <a:xfrm>
            <a:off x="4820275" y="1737424"/>
            <a:ext cx="1078624" cy="1003880"/>
            <a:chOff x="521476" y="4131471"/>
            <a:chExt cx="1367227" cy="1272485"/>
          </a:xfrm>
        </p:grpSpPr>
        <p:pic>
          <p:nvPicPr>
            <p:cNvPr id="1955" name="Picture 4">
              <a:extLst>
                <a:ext uri="{FF2B5EF4-FFF2-40B4-BE49-F238E27FC236}">
                  <a16:creationId xmlns:a16="http://schemas.microsoft.com/office/drawing/2014/main" id="{C338D6EB-DE44-A3CE-541D-1FD38A30E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6" name="文本框 22">
              <a:extLst>
                <a:ext uri="{FF2B5EF4-FFF2-40B4-BE49-F238E27FC236}">
                  <a16:creationId xmlns:a16="http://schemas.microsoft.com/office/drawing/2014/main" id="{2D4C54DF-B215-EAEB-7831-0FEFA1E6BB7C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957" name="Group 50">
            <a:extLst>
              <a:ext uri="{FF2B5EF4-FFF2-40B4-BE49-F238E27FC236}">
                <a16:creationId xmlns:a16="http://schemas.microsoft.com/office/drawing/2014/main" id="{EAF7CF23-D15F-1D6C-9278-3AD18E60E92F}"/>
              </a:ext>
            </a:extLst>
          </p:cNvPr>
          <p:cNvGrpSpPr/>
          <p:nvPr/>
        </p:nvGrpSpPr>
        <p:grpSpPr>
          <a:xfrm>
            <a:off x="3808024" y="1731932"/>
            <a:ext cx="1078624" cy="1003880"/>
            <a:chOff x="521476" y="4131471"/>
            <a:chExt cx="1367227" cy="1272485"/>
          </a:xfrm>
        </p:grpSpPr>
        <p:pic>
          <p:nvPicPr>
            <p:cNvPr id="1958" name="Picture 4">
              <a:extLst>
                <a:ext uri="{FF2B5EF4-FFF2-40B4-BE49-F238E27FC236}">
                  <a16:creationId xmlns:a16="http://schemas.microsoft.com/office/drawing/2014/main" id="{7D71557E-558B-C756-13A6-6E181C7C6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9" name="文本框 22">
              <a:extLst>
                <a:ext uri="{FF2B5EF4-FFF2-40B4-BE49-F238E27FC236}">
                  <a16:creationId xmlns:a16="http://schemas.microsoft.com/office/drawing/2014/main" id="{A6BBCE72-A104-DD89-5A3A-40C21C55FEFC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  <p:grpSp>
        <p:nvGrpSpPr>
          <p:cNvPr id="1960" name="Group 50">
            <a:extLst>
              <a:ext uri="{FF2B5EF4-FFF2-40B4-BE49-F238E27FC236}">
                <a16:creationId xmlns:a16="http://schemas.microsoft.com/office/drawing/2014/main" id="{56723A11-1035-4F73-87CF-990A9F6F8F5C}"/>
              </a:ext>
            </a:extLst>
          </p:cNvPr>
          <p:cNvGrpSpPr/>
          <p:nvPr/>
        </p:nvGrpSpPr>
        <p:grpSpPr>
          <a:xfrm>
            <a:off x="2729400" y="1731932"/>
            <a:ext cx="1078624" cy="1003880"/>
            <a:chOff x="521476" y="4131471"/>
            <a:chExt cx="1367227" cy="1272485"/>
          </a:xfrm>
        </p:grpSpPr>
        <p:pic>
          <p:nvPicPr>
            <p:cNvPr id="1961" name="Picture 4">
              <a:extLst>
                <a:ext uri="{FF2B5EF4-FFF2-40B4-BE49-F238E27FC236}">
                  <a16:creationId xmlns:a16="http://schemas.microsoft.com/office/drawing/2014/main" id="{CA7318EC-F09C-221E-0269-E8CFE371F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703" y="4131471"/>
              <a:ext cx="939520" cy="9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2" name="文本框 22">
              <a:extLst>
                <a:ext uri="{FF2B5EF4-FFF2-40B4-BE49-F238E27FC236}">
                  <a16:creationId xmlns:a16="http://schemas.microsoft.com/office/drawing/2014/main" id="{16F5A208-B7C4-342F-5AF0-64927E186F36}"/>
                </a:ext>
              </a:extLst>
            </p:cNvPr>
            <p:cNvSpPr txBox="1"/>
            <p:nvPr/>
          </p:nvSpPr>
          <p:spPr>
            <a:xfrm>
              <a:off x="521476" y="4935803"/>
              <a:ext cx="1367227" cy="468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Aptos" panose="020B0004020202020204" pitchFamily="34" charset="0"/>
                </a:rPr>
                <a:t>GPU: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1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BF9FCC-7C05-015B-547D-F83621F3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9" y="0"/>
            <a:ext cx="10453341" cy="62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E1217E9-F6F3-30E9-041F-6D3E0DBFE352}"/>
              </a:ext>
            </a:extLst>
          </p:cNvPr>
          <p:cNvSpPr txBox="1"/>
          <p:nvPr/>
        </p:nvSpPr>
        <p:spPr>
          <a:xfrm>
            <a:off x="7460720" y="6396335"/>
            <a:ext cx="6803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</a:rPr>
              <a:t>*FLOPs: Floating Point Operations</a:t>
            </a:r>
            <a:endParaRPr lang="zh-CN" altLang="en-US" sz="2400" dirty="0">
              <a:latin typeface="Aptos" panose="020B00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380D84-15B6-8BB4-18A7-9B379F5E5A64}"/>
              </a:ext>
            </a:extLst>
          </p:cNvPr>
          <p:cNvSpPr txBox="1"/>
          <p:nvPr/>
        </p:nvSpPr>
        <p:spPr>
          <a:xfrm>
            <a:off x="1907155" y="753948"/>
            <a:ext cx="4347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Larger Model</a:t>
            </a:r>
            <a:br>
              <a:rPr lang="en-US" altLang="zh-CN" sz="3600" b="1" dirty="0">
                <a:latin typeface="Aptos" panose="020B0004020202020204" pitchFamily="34" charset="0"/>
              </a:rPr>
            </a:br>
            <a:r>
              <a:rPr lang="en-US" altLang="zh-CN" sz="3600" b="1" dirty="0">
                <a:latin typeface="Aptos" panose="020B0004020202020204" pitchFamily="34" charset="0"/>
              </a:rPr>
              <a:t>Larger Data</a:t>
            </a:r>
          </a:p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More Training</a:t>
            </a:r>
          </a:p>
        </p:txBody>
      </p:sp>
    </p:spTree>
    <p:extLst>
      <p:ext uri="{BB962C8B-B14F-4D97-AF65-F5344CB8AC3E}">
        <p14:creationId xmlns:p14="http://schemas.microsoft.com/office/powerpoint/2010/main" val="1629767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757962"/>
            <a:ext cx="1142581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5: </a:t>
            </a:r>
            <a:r>
              <a:rPr lang="en-US" altLang="zh-CN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Zero-1,2,3</a:t>
            </a:r>
            <a:endParaRPr lang="en-US" sz="4800" b="1" dirty="0">
              <a:latin typeface="Aptos" panose="020B0004020202020204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92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847C4-34E7-3D74-C5A6-CDE832A76EAB}"/>
              </a:ext>
            </a:extLst>
          </p:cNvPr>
          <p:cNvSpPr txBox="1"/>
          <p:nvPr/>
        </p:nvSpPr>
        <p:spPr>
          <a:xfrm>
            <a:off x="350520" y="3136612"/>
            <a:ext cx="1149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Zero</a:t>
            </a:r>
            <a:r>
              <a:rPr lang="en-US" sz="4000" dirty="0">
                <a:latin typeface="Aptos" panose="020B0004020202020204" pitchFamily="34" charset="0"/>
              </a:rPr>
              <a:t> is </a:t>
            </a:r>
            <a:r>
              <a:rPr lang="en-US" sz="4000" b="1" u="sng" dirty="0">
                <a:solidFill>
                  <a:srgbClr val="C00000"/>
                </a:solidFill>
                <a:latin typeface="Aptos" panose="020B0004020202020204" pitchFamily="34" charset="0"/>
              </a:rPr>
              <a:t>Memory Optimization</a:t>
            </a:r>
            <a:r>
              <a:rPr lang="en-US" sz="4000" b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US" sz="4000" dirty="0">
                <a:latin typeface="Aptos" panose="020B0004020202020204" pitchFamily="34" charset="0"/>
              </a:rPr>
              <a:t>for </a:t>
            </a:r>
          </a:p>
          <a:p>
            <a:pPr algn="ctr"/>
            <a:r>
              <a:rPr lang="en-US" altLang="zh-CN" sz="4000" dirty="0">
                <a:latin typeface="Aptos" panose="020B0004020202020204" pitchFamily="34" charset="0"/>
              </a:rPr>
              <a:t>Optimizer, Gradients, </a:t>
            </a:r>
            <a:r>
              <a:rPr lang="en-US" sz="4000" dirty="0">
                <a:latin typeface="Aptos" panose="020B0004020202020204" pitchFamily="34" charset="0"/>
              </a:rPr>
              <a:t>Parameters </a:t>
            </a:r>
          </a:p>
        </p:txBody>
      </p:sp>
    </p:spTree>
    <p:extLst>
      <p:ext uri="{BB962C8B-B14F-4D97-AF65-F5344CB8AC3E}">
        <p14:creationId xmlns:p14="http://schemas.microsoft.com/office/powerpoint/2010/main" val="3530940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Memory Issue in Data Parallel</a:t>
            </a: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D15215A9-9616-4D39-9DAA-E09A793B8089}"/>
              </a:ext>
            </a:extLst>
          </p:cNvPr>
          <p:cNvSpPr txBox="1"/>
          <p:nvPr/>
        </p:nvSpPr>
        <p:spPr>
          <a:xfrm>
            <a:off x="6540203" y="1867755"/>
            <a:ext cx="56390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Memory Cost:</a:t>
            </a:r>
          </a:p>
          <a:p>
            <a:endParaRPr lang="en-US" altLang="zh-CN" sz="1800" b="1" u="sng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Each GPU keeps a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whole</a:t>
            </a:r>
            <a:r>
              <a:rPr lang="en-US" altLang="zh-CN" sz="3600" dirty="0">
                <a:latin typeface="Aptos" panose="020B0004020202020204" pitchFamily="34" charset="0"/>
              </a:rPr>
              <a:t> copy of Parameters, Gradients, and Optimizer </a:t>
            </a:r>
          </a:p>
        </p:txBody>
      </p:sp>
      <p:sp>
        <p:nvSpPr>
          <p:cNvPr id="1974" name="矩形: 圆角 1973">
            <a:extLst>
              <a:ext uri="{FF2B5EF4-FFF2-40B4-BE49-F238E27FC236}">
                <a16:creationId xmlns:a16="http://schemas.microsoft.com/office/drawing/2014/main" id="{83E2BF83-3F37-6260-30A5-603503B6CC8E}"/>
              </a:ext>
            </a:extLst>
          </p:cNvPr>
          <p:cNvSpPr/>
          <p:nvPr/>
        </p:nvSpPr>
        <p:spPr>
          <a:xfrm>
            <a:off x="115211" y="104645"/>
            <a:ext cx="2305209" cy="3492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78" name="组合 1977">
            <a:extLst>
              <a:ext uri="{FF2B5EF4-FFF2-40B4-BE49-F238E27FC236}">
                <a16:creationId xmlns:a16="http://schemas.microsoft.com/office/drawing/2014/main" id="{9D06C022-0DB5-8311-7E19-BDC44847750F}"/>
              </a:ext>
            </a:extLst>
          </p:cNvPr>
          <p:cNvGrpSpPr/>
          <p:nvPr/>
        </p:nvGrpSpPr>
        <p:grpSpPr>
          <a:xfrm>
            <a:off x="1354069" y="1969361"/>
            <a:ext cx="935844" cy="994264"/>
            <a:chOff x="6160990" y="2682240"/>
            <a:chExt cx="1542483" cy="1459437"/>
          </a:xfrm>
        </p:grpSpPr>
        <p:pic>
          <p:nvPicPr>
            <p:cNvPr id="1979" name="Picture 14" descr="Multiple Images - Free interface icons">
              <a:extLst>
                <a:ext uri="{FF2B5EF4-FFF2-40B4-BE49-F238E27FC236}">
                  <a16:creationId xmlns:a16="http://schemas.microsoft.com/office/drawing/2014/main" id="{1156868C-276B-2F3E-DC73-632D1E8E5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0" name="文本框 1979">
              <a:extLst>
                <a:ext uri="{FF2B5EF4-FFF2-40B4-BE49-F238E27FC236}">
                  <a16:creationId xmlns:a16="http://schemas.microsoft.com/office/drawing/2014/main" id="{EF993420-2BBA-C857-DD8F-A18F8F0588AE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grpSp>
        <p:nvGrpSpPr>
          <p:cNvPr id="1981" name="Group 1">
            <a:extLst>
              <a:ext uri="{FF2B5EF4-FFF2-40B4-BE49-F238E27FC236}">
                <a16:creationId xmlns:a16="http://schemas.microsoft.com/office/drawing/2014/main" id="{7BC0ED99-AD97-2C56-CDA1-A0D3EE85A042}"/>
              </a:ext>
            </a:extLst>
          </p:cNvPr>
          <p:cNvGrpSpPr/>
          <p:nvPr/>
        </p:nvGrpSpPr>
        <p:grpSpPr>
          <a:xfrm>
            <a:off x="230930" y="2028322"/>
            <a:ext cx="778280" cy="935303"/>
            <a:chOff x="3818624" y="1203625"/>
            <a:chExt cx="778280" cy="935303"/>
          </a:xfrm>
        </p:grpSpPr>
        <p:sp>
          <p:nvSpPr>
            <p:cNvPr id="1982" name="文本框 55">
              <a:extLst>
                <a:ext uri="{FF2B5EF4-FFF2-40B4-BE49-F238E27FC236}">
                  <a16:creationId xmlns:a16="http://schemas.microsoft.com/office/drawing/2014/main" id="{19FB29C7-87E6-0E4F-32FC-29ED8CCE4E54}"/>
                </a:ext>
              </a:extLst>
            </p:cNvPr>
            <p:cNvSpPr txBox="1"/>
            <p:nvPr/>
          </p:nvSpPr>
          <p:spPr>
            <a:xfrm>
              <a:off x="3828770" y="1800374"/>
              <a:ext cx="7475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1983" name="组合 2129">
              <a:extLst>
                <a:ext uri="{FF2B5EF4-FFF2-40B4-BE49-F238E27FC236}">
                  <a16:creationId xmlns:a16="http://schemas.microsoft.com/office/drawing/2014/main" id="{3522632B-7DFA-F7EF-9686-B2C70E6D6B28}"/>
                </a:ext>
              </a:extLst>
            </p:cNvPr>
            <p:cNvGrpSpPr/>
            <p:nvPr/>
          </p:nvGrpSpPr>
          <p:grpSpPr>
            <a:xfrm>
              <a:off x="3818624" y="1203625"/>
              <a:ext cx="778280" cy="614854"/>
              <a:chOff x="782034" y="2046989"/>
              <a:chExt cx="2772420" cy="2266790"/>
            </a:xfrm>
          </p:grpSpPr>
          <p:sp>
            <p:nvSpPr>
              <p:cNvPr id="1984" name="椭圆 2130">
                <a:extLst>
                  <a:ext uri="{FF2B5EF4-FFF2-40B4-BE49-F238E27FC236}">
                    <a16:creationId xmlns:a16="http://schemas.microsoft.com/office/drawing/2014/main" id="{F7901754-C43B-EE6C-05F2-8E53087F9375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85" name="椭圆 2131">
                <a:extLst>
                  <a:ext uri="{FF2B5EF4-FFF2-40B4-BE49-F238E27FC236}">
                    <a16:creationId xmlns:a16="http://schemas.microsoft.com/office/drawing/2014/main" id="{718A7892-E4FA-EB41-F82D-AC102497DBDE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86" name="椭圆 2132">
                <a:extLst>
                  <a:ext uri="{FF2B5EF4-FFF2-40B4-BE49-F238E27FC236}">
                    <a16:creationId xmlns:a16="http://schemas.microsoft.com/office/drawing/2014/main" id="{3D909ADA-85B8-B34B-D19E-3C6C5B4985F5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87" name="椭圆 2133">
                <a:extLst>
                  <a:ext uri="{FF2B5EF4-FFF2-40B4-BE49-F238E27FC236}">
                    <a16:creationId xmlns:a16="http://schemas.microsoft.com/office/drawing/2014/main" id="{00FCC374-D1B7-6C64-4051-4A7B615F90F9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88" name="椭圆 2134">
                <a:extLst>
                  <a:ext uri="{FF2B5EF4-FFF2-40B4-BE49-F238E27FC236}">
                    <a16:creationId xmlns:a16="http://schemas.microsoft.com/office/drawing/2014/main" id="{0096AB61-3B06-BA47-77F3-28E16B15D972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1989" name="椭圆 2135">
                <a:extLst>
                  <a:ext uri="{FF2B5EF4-FFF2-40B4-BE49-F238E27FC236}">
                    <a16:creationId xmlns:a16="http://schemas.microsoft.com/office/drawing/2014/main" id="{8BFB6533-4054-421B-FF64-55C682925B93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0" name="椭圆 2136">
                <a:extLst>
                  <a:ext uri="{FF2B5EF4-FFF2-40B4-BE49-F238E27FC236}">
                    <a16:creationId xmlns:a16="http://schemas.microsoft.com/office/drawing/2014/main" id="{805C42F2-8C9D-A017-D104-ACDE19D78A09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1" name="椭圆 2137">
                <a:extLst>
                  <a:ext uri="{FF2B5EF4-FFF2-40B4-BE49-F238E27FC236}">
                    <a16:creationId xmlns:a16="http://schemas.microsoft.com/office/drawing/2014/main" id="{CD206895-BEA6-95E2-7B3C-8B770B1631B4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2" name="椭圆 2138">
                <a:extLst>
                  <a:ext uri="{FF2B5EF4-FFF2-40B4-BE49-F238E27FC236}">
                    <a16:creationId xmlns:a16="http://schemas.microsoft.com/office/drawing/2014/main" id="{E9F8E9BD-52D2-335D-EDB5-7E95BB8F2380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3" name="椭圆 2139">
                <a:extLst>
                  <a:ext uri="{FF2B5EF4-FFF2-40B4-BE49-F238E27FC236}">
                    <a16:creationId xmlns:a16="http://schemas.microsoft.com/office/drawing/2014/main" id="{4B3A3333-6CA1-F28E-1054-18E5268C0F2F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4" name="椭圆 2140">
                <a:extLst>
                  <a:ext uri="{FF2B5EF4-FFF2-40B4-BE49-F238E27FC236}">
                    <a16:creationId xmlns:a16="http://schemas.microsoft.com/office/drawing/2014/main" id="{6A68C608-FBFD-B9D3-F0DF-BCFD10BD4413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5" name="椭圆 2141">
                <a:extLst>
                  <a:ext uri="{FF2B5EF4-FFF2-40B4-BE49-F238E27FC236}">
                    <a16:creationId xmlns:a16="http://schemas.microsoft.com/office/drawing/2014/main" id="{F6E45D19-37EE-0A91-D2BC-43E75BD66944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6" name="椭圆 2142">
                <a:extLst>
                  <a:ext uri="{FF2B5EF4-FFF2-40B4-BE49-F238E27FC236}">
                    <a16:creationId xmlns:a16="http://schemas.microsoft.com/office/drawing/2014/main" id="{6D58926F-61DF-9153-5B37-AF61C16B09BD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997" name="椭圆 2143">
                <a:extLst>
                  <a:ext uri="{FF2B5EF4-FFF2-40B4-BE49-F238E27FC236}">
                    <a16:creationId xmlns:a16="http://schemas.microsoft.com/office/drawing/2014/main" id="{29A45913-4DE3-6A19-6156-C9B142B9164B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998" name="直接连接符 2144">
                <a:extLst>
                  <a:ext uri="{FF2B5EF4-FFF2-40B4-BE49-F238E27FC236}">
                    <a16:creationId xmlns:a16="http://schemas.microsoft.com/office/drawing/2014/main" id="{DA5063A8-A648-AE7A-10E3-F651BDFE16B5}"/>
                  </a:ext>
                </a:extLst>
              </p:cNvPr>
              <p:cNvCxnSpPr>
                <a:cxnSpLocks/>
                <a:stCxn id="1984" idx="7"/>
                <a:endCxn id="1987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9" name="直接连接符 2145">
                <a:extLst>
                  <a:ext uri="{FF2B5EF4-FFF2-40B4-BE49-F238E27FC236}">
                    <a16:creationId xmlns:a16="http://schemas.microsoft.com/office/drawing/2014/main" id="{400B9819-116F-9B62-55F4-EE14E2C17FE2}"/>
                  </a:ext>
                </a:extLst>
              </p:cNvPr>
              <p:cNvCxnSpPr>
                <a:cxnSpLocks/>
                <a:stCxn id="1984" idx="6"/>
                <a:endCxn id="1988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0" name="直接连接符 2146">
                <a:extLst>
                  <a:ext uri="{FF2B5EF4-FFF2-40B4-BE49-F238E27FC236}">
                    <a16:creationId xmlns:a16="http://schemas.microsoft.com/office/drawing/2014/main" id="{2FA80C90-FF72-DA8A-102F-4DD88523D960}"/>
                  </a:ext>
                </a:extLst>
              </p:cNvPr>
              <p:cNvCxnSpPr>
                <a:cxnSpLocks/>
                <a:stCxn id="1984" idx="5"/>
                <a:endCxn id="1989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1" name="直接连接符 2147">
                <a:extLst>
                  <a:ext uri="{FF2B5EF4-FFF2-40B4-BE49-F238E27FC236}">
                    <a16:creationId xmlns:a16="http://schemas.microsoft.com/office/drawing/2014/main" id="{94955BB9-4734-9C59-8913-013CF05097C2}"/>
                  </a:ext>
                </a:extLst>
              </p:cNvPr>
              <p:cNvCxnSpPr>
                <a:cxnSpLocks/>
                <a:stCxn id="1985" idx="7"/>
                <a:endCxn id="1987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2" name="直接连接符 2148">
                <a:extLst>
                  <a:ext uri="{FF2B5EF4-FFF2-40B4-BE49-F238E27FC236}">
                    <a16:creationId xmlns:a16="http://schemas.microsoft.com/office/drawing/2014/main" id="{723E5C74-99F8-1334-873F-9EDEFCFBA8AB}"/>
                  </a:ext>
                </a:extLst>
              </p:cNvPr>
              <p:cNvCxnSpPr>
                <a:cxnSpLocks/>
                <a:stCxn id="1985" idx="7"/>
                <a:endCxn id="1988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3" name="直接连接符 2149">
                <a:extLst>
                  <a:ext uri="{FF2B5EF4-FFF2-40B4-BE49-F238E27FC236}">
                    <a16:creationId xmlns:a16="http://schemas.microsoft.com/office/drawing/2014/main" id="{2EB4B549-8F01-E371-3BF9-4FFF26EE51BF}"/>
                  </a:ext>
                </a:extLst>
              </p:cNvPr>
              <p:cNvCxnSpPr>
                <a:cxnSpLocks/>
                <a:stCxn id="1985" idx="5"/>
                <a:endCxn id="1989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4" name="直接连接符 2150">
                <a:extLst>
                  <a:ext uri="{FF2B5EF4-FFF2-40B4-BE49-F238E27FC236}">
                    <a16:creationId xmlns:a16="http://schemas.microsoft.com/office/drawing/2014/main" id="{BDD77F34-3B2B-2732-B8BB-7C7FBD54AFDF}"/>
                  </a:ext>
                </a:extLst>
              </p:cNvPr>
              <p:cNvCxnSpPr>
                <a:cxnSpLocks/>
                <a:stCxn id="1985" idx="5"/>
                <a:endCxn id="1990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5" name="直接连接符 2151">
                <a:extLst>
                  <a:ext uri="{FF2B5EF4-FFF2-40B4-BE49-F238E27FC236}">
                    <a16:creationId xmlns:a16="http://schemas.microsoft.com/office/drawing/2014/main" id="{5AC66167-6298-986A-BD3D-09094C3B61CD}"/>
                  </a:ext>
                </a:extLst>
              </p:cNvPr>
              <p:cNvCxnSpPr>
                <a:cxnSpLocks/>
                <a:stCxn id="1986" idx="7"/>
                <a:endCxn id="1988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6" name="直接连接符 2152">
                <a:extLst>
                  <a:ext uri="{FF2B5EF4-FFF2-40B4-BE49-F238E27FC236}">
                    <a16:creationId xmlns:a16="http://schemas.microsoft.com/office/drawing/2014/main" id="{8D008C4B-F92C-AD26-FB61-2D4BD01928CA}"/>
                  </a:ext>
                </a:extLst>
              </p:cNvPr>
              <p:cNvCxnSpPr>
                <a:cxnSpLocks/>
                <a:stCxn id="1986" idx="6"/>
                <a:endCxn id="1989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7" name="直接连接符 2153">
                <a:extLst>
                  <a:ext uri="{FF2B5EF4-FFF2-40B4-BE49-F238E27FC236}">
                    <a16:creationId xmlns:a16="http://schemas.microsoft.com/office/drawing/2014/main" id="{34A471F9-E8F9-B2D9-B952-40281C0B16E7}"/>
                  </a:ext>
                </a:extLst>
              </p:cNvPr>
              <p:cNvCxnSpPr>
                <a:cxnSpLocks/>
                <a:stCxn id="1986" idx="5"/>
                <a:endCxn id="1990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8" name="直接连接符 2154">
                <a:extLst>
                  <a:ext uri="{FF2B5EF4-FFF2-40B4-BE49-F238E27FC236}">
                    <a16:creationId xmlns:a16="http://schemas.microsoft.com/office/drawing/2014/main" id="{D2D5A807-7A08-F7F2-F7EB-846C9D22549B}"/>
                  </a:ext>
                </a:extLst>
              </p:cNvPr>
              <p:cNvCxnSpPr>
                <a:cxnSpLocks/>
                <a:stCxn id="1987" idx="6"/>
                <a:endCxn id="1991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9" name="直接连接符 2155">
                <a:extLst>
                  <a:ext uri="{FF2B5EF4-FFF2-40B4-BE49-F238E27FC236}">
                    <a16:creationId xmlns:a16="http://schemas.microsoft.com/office/drawing/2014/main" id="{CEE7F146-3A83-5BE0-2F1D-0572930046EF}"/>
                  </a:ext>
                </a:extLst>
              </p:cNvPr>
              <p:cNvCxnSpPr>
                <a:cxnSpLocks/>
                <a:endCxn id="1992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0" name="直接连接符 2156">
                <a:extLst>
                  <a:ext uri="{FF2B5EF4-FFF2-40B4-BE49-F238E27FC236}">
                    <a16:creationId xmlns:a16="http://schemas.microsoft.com/office/drawing/2014/main" id="{9402327E-8A29-A16D-679A-354E877BB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1" name="直接连接符 2157">
                <a:extLst>
                  <a:ext uri="{FF2B5EF4-FFF2-40B4-BE49-F238E27FC236}">
                    <a16:creationId xmlns:a16="http://schemas.microsoft.com/office/drawing/2014/main" id="{1191EC06-2AB4-599C-BF17-50E562C292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2" name="直接连接符 2158">
                <a:extLst>
                  <a:ext uri="{FF2B5EF4-FFF2-40B4-BE49-F238E27FC236}">
                    <a16:creationId xmlns:a16="http://schemas.microsoft.com/office/drawing/2014/main" id="{7014813E-8D15-E660-C28C-8DA568A3BE12}"/>
                  </a:ext>
                </a:extLst>
              </p:cNvPr>
              <p:cNvCxnSpPr>
                <a:cxnSpLocks/>
                <a:endCxn id="1997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3" name="直接连接符 2159">
                <a:extLst>
                  <a:ext uri="{FF2B5EF4-FFF2-40B4-BE49-F238E27FC236}">
                    <a16:creationId xmlns:a16="http://schemas.microsoft.com/office/drawing/2014/main" id="{F5DEC16A-2070-F155-7D86-D055052F2682}"/>
                  </a:ext>
                </a:extLst>
              </p:cNvPr>
              <p:cNvCxnSpPr>
                <a:cxnSpLocks/>
                <a:stCxn id="1994" idx="7"/>
                <a:endCxn id="1996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4" name="直接连接符 2160">
                <a:extLst>
                  <a:ext uri="{FF2B5EF4-FFF2-40B4-BE49-F238E27FC236}">
                    <a16:creationId xmlns:a16="http://schemas.microsoft.com/office/drawing/2014/main" id="{35127B37-CB69-2A8A-5609-D872669E1CDE}"/>
                  </a:ext>
                </a:extLst>
              </p:cNvPr>
              <p:cNvCxnSpPr>
                <a:cxnSpLocks/>
                <a:stCxn id="1991" idx="6"/>
                <a:endCxn id="1995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5" name="直接连接符 2161">
                <a:extLst>
                  <a:ext uri="{FF2B5EF4-FFF2-40B4-BE49-F238E27FC236}">
                    <a16:creationId xmlns:a16="http://schemas.microsoft.com/office/drawing/2014/main" id="{13B138F7-86BC-E2BD-0484-307764AA67A2}"/>
                  </a:ext>
                </a:extLst>
              </p:cNvPr>
              <p:cNvCxnSpPr>
                <a:cxnSpLocks/>
                <a:stCxn id="1992" idx="7"/>
                <a:endCxn id="1995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6" name="直接连接符 2162">
                <a:extLst>
                  <a:ext uri="{FF2B5EF4-FFF2-40B4-BE49-F238E27FC236}">
                    <a16:creationId xmlns:a16="http://schemas.microsoft.com/office/drawing/2014/main" id="{9D9E2E72-41A2-46D7-9E10-CC594D4CBF94}"/>
                  </a:ext>
                </a:extLst>
              </p:cNvPr>
              <p:cNvCxnSpPr>
                <a:cxnSpLocks/>
                <a:stCxn id="1993" idx="7"/>
                <a:endCxn id="1995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7" name="直接连接符 2163">
                <a:extLst>
                  <a:ext uri="{FF2B5EF4-FFF2-40B4-BE49-F238E27FC236}">
                    <a16:creationId xmlns:a16="http://schemas.microsoft.com/office/drawing/2014/main" id="{F94C7BCD-AA2A-B31C-107E-F03ED136AFCF}"/>
                  </a:ext>
                </a:extLst>
              </p:cNvPr>
              <p:cNvCxnSpPr>
                <a:cxnSpLocks/>
                <a:stCxn id="1988" idx="7"/>
                <a:endCxn id="1991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8" name="直接连接符 2164">
                <a:extLst>
                  <a:ext uri="{FF2B5EF4-FFF2-40B4-BE49-F238E27FC236}">
                    <a16:creationId xmlns:a16="http://schemas.microsoft.com/office/drawing/2014/main" id="{82CC76C5-7988-60B9-6F5A-BA762904D22E}"/>
                  </a:ext>
                </a:extLst>
              </p:cNvPr>
              <p:cNvCxnSpPr>
                <a:cxnSpLocks/>
                <a:stCxn id="1987" idx="5"/>
                <a:endCxn id="1992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9" name="直接连接符 2165">
                <a:extLst>
                  <a:ext uri="{FF2B5EF4-FFF2-40B4-BE49-F238E27FC236}">
                    <a16:creationId xmlns:a16="http://schemas.microsoft.com/office/drawing/2014/main" id="{4E401682-C0E9-48ED-CD64-F4A4AEB42150}"/>
                  </a:ext>
                </a:extLst>
              </p:cNvPr>
              <p:cNvCxnSpPr>
                <a:cxnSpLocks/>
                <a:stCxn id="1988" idx="5"/>
                <a:endCxn id="1993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0" name="直接连接符 2166">
                <a:extLst>
                  <a:ext uri="{FF2B5EF4-FFF2-40B4-BE49-F238E27FC236}">
                    <a16:creationId xmlns:a16="http://schemas.microsoft.com/office/drawing/2014/main" id="{9B6E4E58-8E8B-B544-9493-E21AF4A8D236}"/>
                  </a:ext>
                </a:extLst>
              </p:cNvPr>
              <p:cNvCxnSpPr>
                <a:cxnSpLocks/>
                <a:stCxn id="1989" idx="7"/>
                <a:endCxn id="1992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1" name="直接连接符 2167">
                <a:extLst>
                  <a:ext uri="{FF2B5EF4-FFF2-40B4-BE49-F238E27FC236}">
                    <a16:creationId xmlns:a16="http://schemas.microsoft.com/office/drawing/2014/main" id="{540649B7-9902-A3E1-447F-4B9F15A80B74}"/>
                  </a:ext>
                </a:extLst>
              </p:cNvPr>
              <p:cNvCxnSpPr>
                <a:cxnSpLocks/>
                <a:stCxn id="1989" idx="5"/>
                <a:endCxn id="1994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2" name="直接连接符 2168">
                <a:extLst>
                  <a:ext uri="{FF2B5EF4-FFF2-40B4-BE49-F238E27FC236}">
                    <a16:creationId xmlns:a16="http://schemas.microsoft.com/office/drawing/2014/main" id="{1C27FCB4-BFFD-DACF-D350-1E7D006D11DD}"/>
                  </a:ext>
                </a:extLst>
              </p:cNvPr>
              <p:cNvCxnSpPr>
                <a:cxnSpLocks/>
                <a:stCxn id="1990" idx="7"/>
                <a:endCxn id="1993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3" name="直接连接符 2169">
                <a:extLst>
                  <a:ext uri="{FF2B5EF4-FFF2-40B4-BE49-F238E27FC236}">
                    <a16:creationId xmlns:a16="http://schemas.microsoft.com/office/drawing/2014/main" id="{DC62F279-0766-4FA1-AD83-BA3E32B44EB4}"/>
                  </a:ext>
                </a:extLst>
              </p:cNvPr>
              <p:cNvCxnSpPr>
                <a:cxnSpLocks/>
                <a:stCxn id="1992" idx="6"/>
                <a:endCxn id="1996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4" name="直接连接符 2170">
                <a:extLst>
                  <a:ext uri="{FF2B5EF4-FFF2-40B4-BE49-F238E27FC236}">
                    <a16:creationId xmlns:a16="http://schemas.microsoft.com/office/drawing/2014/main" id="{225A92DD-8437-3C7B-71D3-14BE95530AC7}"/>
                  </a:ext>
                </a:extLst>
              </p:cNvPr>
              <p:cNvCxnSpPr>
                <a:cxnSpLocks/>
                <a:stCxn id="1993" idx="6"/>
                <a:endCxn id="1996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5" name="直接连接符 2171">
                <a:extLst>
                  <a:ext uri="{FF2B5EF4-FFF2-40B4-BE49-F238E27FC236}">
                    <a16:creationId xmlns:a16="http://schemas.microsoft.com/office/drawing/2014/main" id="{1FC0C6E0-CDFA-42E7-CF0C-6F71C44F268D}"/>
                  </a:ext>
                </a:extLst>
              </p:cNvPr>
              <p:cNvCxnSpPr>
                <a:cxnSpLocks/>
                <a:stCxn id="1993" idx="5"/>
                <a:endCxn id="1997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6" name="直接连接符 2172">
                <a:extLst>
                  <a:ext uri="{FF2B5EF4-FFF2-40B4-BE49-F238E27FC236}">
                    <a16:creationId xmlns:a16="http://schemas.microsoft.com/office/drawing/2014/main" id="{8B38CDEE-E8E5-68B6-837C-8AD2E41EBD83}"/>
                  </a:ext>
                </a:extLst>
              </p:cNvPr>
              <p:cNvCxnSpPr>
                <a:cxnSpLocks/>
                <a:stCxn id="1991" idx="5"/>
                <a:endCxn id="1996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7" name="直接连接符 2173">
                <a:extLst>
                  <a:ext uri="{FF2B5EF4-FFF2-40B4-BE49-F238E27FC236}">
                    <a16:creationId xmlns:a16="http://schemas.microsoft.com/office/drawing/2014/main" id="{E17C167C-0850-371C-86FB-1A33163D9D61}"/>
                  </a:ext>
                </a:extLst>
              </p:cNvPr>
              <p:cNvCxnSpPr>
                <a:cxnSpLocks/>
                <a:stCxn id="1992" idx="5"/>
                <a:endCxn id="1997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5" name="组合 2074">
            <a:extLst>
              <a:ext uri="{FF2B5EF4-FFF2-40B4-BE49-F238E27FC236}">
                <a16:creationId xmlns:a16="http://schemas.microsoft.com/office/drawing/2014/main" id="{691AE2F1-029F-994E-4288-948B867FAB08}"/>
              </a:ext>
            </a:extLst>
          </p:cNvPr>
          <p:cNvGrpSpPr/>
          <p:nvPr/>
        </p:nvGrpSpPr>
        <p:grpSpPr>
          <a:xfrm>
            <a:off x="582371" y="-52239"/>
            <a:ext cx="1287678" cy="1631160"/>
            <a:chOff x="6025911" y="2905941"/>
            <a:chExt cx="1287678" cy="1631160"/>
          </a:xfrm>
        </p:grpSpPr>
        <p:pic>
          <p:nvPicPr>
            <p:cNvPr id="2076" name="Picture 4">
              <a:extLst>
                <a:ext uri="{FF2B5EF4-FFF2-40B4-BE49-F238E27FC236}">
                  <a16:creationId xmlns:a16="http://schemas.microsoft.com/office/drawing/2014/main" id="{86EC873A-550B-EFE7-9B08-DC09E9139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7" name="文本框 2076">
              <a:extLst>
                <a:ext uri="{FF2B5EF4-FFF2-40B4-BE49-F238E27FC236}">
                  <a16:creationId xmlns:a16="http://schemas.microsoft.com/office/drawing/2014/main" id="{9F5E4AA6-6F3E-7833-E1EE-EB073D4F52AB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0</a:t>
              </a:r>
            </a:p>
          </p:txBody>
        </p:sp>
      </p:grpSp>
      <p:grpSp>
        <p:nvGrpSpPr>
          <p:cNvPr id="2081" name="组合 2080">
            <a:extLst>
              <a:ext uri="{FF2B5EF4-FFF2-40B4-BE49-F238E27FC236}">
                <a16:creationId xmlns:a16="http://schemas.microsoft.com/office/drawing/2014/main" id="{F72C5AA5-E326-A65A-A4D4-0C3D77D69AF9}"/>
              </a:ext>
            </a:extLst>
          </p:cNvPr>
          <p:cNvGrpSpPr/>
          <p:nvPr/>
        </p:nvGrpSpPr>
        <p:grpSpPr>
          <a:xfrm>
            <a:off x="686289" y="2753854"/>
            <a:ext cx="1041968" cy="875558"/>
            <a:chOff x="4397562" y="2118808"/>
            <a:chExt cx="1210623" cy="1017278"/>
          </a:xfrm>
        </p:grpSpPr>
        <p:pic>
          <p:nvPicPr>
            <p:cNvPr id="2082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A006F4CB-D86A-A1DA-835D-2ECCC61BF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3" name="文本框 26">
              <a:extLst>
                <a:ext uri="{FF2B5EF4-FFF2-40B4-BE49-F238E27FC236}">
                  <a16:creationId xmlns:a16="http://schemas.microsoft.com/office/drawing/2014/main" id="{885D9608-9D38-6E81-8BDB-68A8C637652E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sp>
        <p:nvSpPr>
          <p:cNvPr id="2187" name="矩形: 圆角 2186">
            <a:extLst>
              <a:ext uri="{FF2B5EF4-FFF2-40B4-BE49-F238E27FC236}">
                <a16:creationId xmlns:a16="http://schemas.microsoft.com/office/drawing/2014/main" id="{CCB9791E-EE99-925E-CCA8-A7AC1C0FA223}"/>
              </a:ext>
            </a:extLst>
          </p:cNvPr>
          <p:cNvSpPr/>
          <p:nvPr/>
        </p:nvSpPr>
        <p:spPr>
          <a:xfrm>
            <a:off x="2878327" y="2304452"/>
            <a:ext cx="2305209" cy="34926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88" name="组合 2187">
            <a:extLst>
              <a:ext uri="{FF2B5EF4-FFF2-40B4-BE49-F238E27FC236}">
                <a16:creationId xmlns:a16="http://schemas.microsoft.com/office/drawing/2014/main" id="{C8ADCE65-39D5-6C11-829A-A6CD013E0E17}"/>
              </a:ext>
            </a:extLst>
          </p:cNvPr>
          <p:cNvGrpSpPr/>
          <p:nvPr/>
        </p:nvGrpSpPr>
        <p:grpSpPr>
          <a:xfrm>
            <a:off x="4117185" y="4169168"/>
            <a:ext cx="935844" cy="994264"/>
            <a:chOff x="6160990" y="2682240"/>
            <a:chExt cx="1542483" cy="1459437"/>
          </a:xfrm>
        </p:grpSpPr>
        <p:pic>
          <p:nvPicPr>
            <p:cNvPr id="2189" name="Picture 14" descr="Multiple Images - Free interface icons">
              <a:extLst>
                <a:ext uri="{FF2B5EF4-FFF2-40B4-BE49-F238E27FC236}">
                  <a16:creationId xmlns:a16="http://schemas.microsoft.com/office/drawing/2014/main" id="{5EBEB896-AB57-A4B2-A4F0-DE84F74C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315" y="2682240"/>
              <a:ext cx="1042254" cy="104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0" name="文本框 2189">
              <a:extLst>
                <a:ext uri="{FF2B5EF4-FFF2-40B4-BE49-F238E27FC236}">
                  <a16:creationId xmlns:a16="http://schemas.microsoft.com/office/drawing/2014/main" id="{5DB3C88A-86E1-83C8-FB37-C5A8D6428AB6}"/>
                </a:ext>
              </a:extLst>
            </p:cNvPr>
            <p:cNvSpPr txBox="1"/>
            <p:nvPr/>
          </p:nvSpPr>
          <p:spPr>
            <a:xfrm>
              <a:off x="6160990" y="3644728"/>
              <a:ext cx="1542483" cy="49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Batch: 0</a:t>
              </a:r>
            </a:p>
          </p:txBody>
        </p:sp>
      </p:grpSp>
      <p:grpSp>
        <p:nvGrpSpPr>
          <p:cNvPr id="2191" name="Group 1">
            <a:extLst>
              <a:ext uri="{FF2B5EF4-FFF2-40B4-BE49-F238E27FC236}">
                <a16:creationId xmlns:a16="http://schemas.microsoft.com/office/drawing/2014/main" id="{AC8229D6-062F-BC40-51BB-4EE7BC7096B5}"/>
              </a:ext>
            </a:extLst>
          </p:cNvPr>
          <p:cNvGrpSpPr/>
          <p:nvPr/>
        </p:nvGrpSpPr>
        <p:grpSpPr>
          <a:xfrm>
            <a:off x="2994046" y="4228129"/>
            <a:ext cx="778280" cy="935303"/>
            <a:chOff x="3818624" y="1203625"/>
            <a:chExt cx="778280" cy="935303"/>
          </a:xfrm>
        </p:grpSpPr>
        <p:sp>
          <p:nvSpPr>
            <p:cNvPr id="2192" name="文本框 55">
              <a:extLst>
                <a:ext uri="{FF2B5EF4-FFF2-40B4-BE49-F238E27FC236}">
                  <a16:creationId xmlns:a16="http://schemas.microsoft.com/office/drawing/2014/main" id="{6BDB5789-4FD3-260A-B837-C7618EC6F026}"/>
                </a:ext>
              </a:extLst>
            </p:cNvPr>
            <p:cNvSpPr txBox="1"/>
            <p:nvPr/>
          </p:nvSpPr>
          <p:spPr>
            <a:xfrm>
              <a:off x="3828770" y="1800374"/>
              <a:ext cx="7475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Aptos" panose="020B0004020202020204" pitchFamily="34" charset="0"/>
                </a:rPr>
                <a:t>Model</a:t>
              </a:r>
            </a:p>
          </p:txBody>
        </p:sp>
        <p:grpSp>
          <p:nvGrpSpPr>
            <p:cNvPr id="2193" name="组合 2129">
              <a:extLst>
                <a:ext uri="{FF2B5EF4-FFF2-40B4-BE49-F238E27FC236}">
                  <a16:creationId xmlns:a16="http://schemas.microsoft.com/office/drawing/2014/main" id="{D94BA8AA-7B12-4467-782A-29CC47954B02}"/>
                </a:ext>
              </a:extLst>
            </p:cNvPr>
            <p:cNvGrpSpPr/>
            <p:nvPr/>
          </p:nvGrpSpPr>
          <p:grpSpPr>
            <a:xfrm>
              <a:off x="3818624" y="1203625"/>
              <a:ext cx="778280" cy="614854"/>
              <a:chOff x="782034" y="2046989"/>
              <a:chExt cx="2772420" cy="2266790"/>
            </a:xfrm>
          </p:grpSpPr>
          <p:sp>
            <p:nvSpPr>
              <p:cNvPr id="2194" name="椭圆 2130">
                <a:extLst>
                  <a:ext uri="{FF2B5EF4-FFF2-40B4-BE49-F238E27FC236}">
                    <a16:creationId xmlns:a16="http://schemas.microsoft.com/office/drawing/2014/main" id="{64AB9E95-C0E1-8B50-1BB3-034785D12CD1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195" name="椭圆 2131">
                <a:extLst>
                  <a:ext uri="{FF2B5EF4-FFF2-40B4-BE49-F238E27FC236}">
                    <a16:creationId xmlns:a16="http://schemas.microsoft.com/office/drawing/2014/main" id="{A2BF9FF2-BCAA-8B52-EFC0-587A3A2AB40C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196" name="椭圆 2132">
                <a:extLst>
                  <a:ext uri="{FF2B5EF4-FFF2-40B4-BE49-F238E27FC236}">
                    <a16:creationId xmlns:a16="http://schemas.microsoft.com/office/drawing/2014/main" id="{77361B05-3E20-F38A-59AC-B9B54474359C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197" name="椭圆 2133">
                <a:extLst>
                  <a:ext uri="{FF2B5EF4-FFF2-40B4-BE49-F238E27FC236}">
                    <a16:creationId xmlns:a16="http://schemas.microsoft.com/office/drawing/2014/main" id="{A989651E-2E51-3B0F-49FA-DE745E00C415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198" name="椭圆 2134">
                <a:extLst>
                  <a:ext uri="{FF2B5EF4-FFF2-40B4-BE49-F238E27FC236}">
                    <a16:creationId xmlns:a16="http://schemas.microsoft.com/office/drawing/2014/main" id="{18AC6670-B2F4-4D6C-0B6F-934FF7267934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2199" name="椭圆 2135">
                <a:extLst>
                  <a:ext uri="{FF2B5EF4-FFF2-40B4-BE49-F238E27FC236}">
                    <a16:creationId xmlns:a16="http://schemas.microsoft.com/office/drawing/2014/main" id="{E3981947-D17B-4229-CC57-D50EE5176CE3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0" name="椭圆 2136">
                <a:extLst>
                  <a:ext uri="{FF2B5EF4-FFF2-40B4-BE49-F238E27FC236}">
                    <a16:creationId xmlns:a16="http://schemas.microsoft.com/office/drawing/2014/main" id="{C9181267-4B71-E28B-6582-44A1D530239C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1" name="椭圆 2137">
                <a:extLst>
                  <a:ext uri="{FF2B5EF4-FFF2-40B4-BE49-F238E27FC236}">
                    <a16:creationId xmlns:a16="http://schemas.microsoft.com/office/drawing/2014/main" id="{16BA403A-5BC9-9E63-F4CC-6CDEDD2F4EAA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2" name="椭圆 2138">
                <a:extLst>
                  <a:ext uri="{FF2B5EF4-FFF2-40B4-BE49-F238E27FC236}">
                    <a16:creationId xmlns:a16="http://schemas.microsoft.com/office/drawing/2014/main" id="{B8A93C84-ACE3-FBE1-1737-F3908AC6EA25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3" name="椭圆 2139">
                <a:extLst>
                  <a:ext uri="{FF2B5EF4-FFF2-40B4-BE49-F238E27FC236}">
                    <a16:creationId xmlns:a16="http://schemas.microsoft.com/office/drawing/2014/main" id="{49A36CE3-23F0-4519-DB7F-D3AC83A75874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4" name="椭圆 2140">
                <a:extLst>
                  <a:ext uri="{FF2B5EF4-FFF2-40B4-BE49-F238E27FC236}">
                    <a16:creationId xmlns:a16="http://schemas.microsoft.com/office/drawing/2014/main" id="{A732D473-9157-67BC-24D8-ACCC896FF004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5" name="椭圆 2141">
                <a:extLst>
                  <a:ext uri="{FF2B5EF4-FFF2-40B4-BE49-F238E27FC236}">
                    <a16:creationId xmlns:a16="http://schemas.microsoft.com/office/drawing/2014/main" id="{F8E982D1-78F8-3795-AA64-5A797935E023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6" name="椭圆 2142">
                <a:extLst>
                  <a:ext uri="{FF2B5EF4-FFF2-40B4-BE49-F238E27FC236}">
                    <a16:creationId xmlns:a16="http://schemas.microsoft.com/office/drawing/2014/main" id="{6326C189-D248-718D-014E-4EB59CAB04B1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207" name="椭圆 2143">
                <a:extLst>
                  <a:ext uri="{FF2B5EF4-FFF2-40B4-BE49-F238E27FC236}">
                    <a16:creationId xmlns:a16="http://schemas.microsoft.com/office/drawing/2014/main" id="{C269547E-2EB2-A47A-2166-4A54F6246D5F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2208" name="直接连接符 2144">
                <a:extLst>
                  <a:ext uri="{FF2B5EF4-FFF2-40B4-BE49-F238E27FC236}">
                    <a16:creationId xmlns:a16="http://schemas.microsoft.com/office/drawing/2014/main" id="{2C07CA27-717E-5631-D4B5-E578EEB7A1E4}"/>
                  </a:ext>
                </a:extLst>
              </p:cNvPr>
              <p:cNvCxnSpPr>
                <a:cxnSpLocks/>
                <a:stCxn id="2194" idx="7"/>
                <a:endCxn id="2197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9" name="直接连接符 2145">
                <a:extLst>
                  <a:ext uri="{FF2B5EF4-FFF2-40B4-BE49-F238E27FC236}">
                    <a16:creationId xmlns:a16="http://schemas.microsoft.com/office/drawing/2014/main" id="{94975B91-A5FA-C6EF-DC44-C8A117E6B4BA}"/>
                  </a:ext>
                </a:extLst>
              </p:cNvPr>
              <p:cNvCxnSpPr>
                <a:cxnSpLocks/>
                <a:stCxn id="2194" idx="6"/>
                <a:endCxn id="2198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0" name="直接连接符 2146">
                <a:extLst>
                  <a:ext uri="{FF2B5EF4-FFF2-40B4-BE49-F238E27FC236}">
                    <a16:creationId xmlns:a16="http://schemas.microsoft.com/office/drawing/2014/main" id="{06CB4B47-CFFE-99AC-26E5-6C81632A33BB}"/>
                  </a:ext>
                </a:extLst>
              </p:cNvPr>
              <p:cNvCxnSpPr>
                <a:cxnSpLocks/>
                <a:stCxn id="2194" idx="5"/>
                <a:endCxn id="2199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1" name="直接连接符 2147">
                <a:extLst>
                  <a:ext uri="{FF2B5EF4-FFF2-40B4-BE49-F238E27FC236}">
                    <a16:creationId xmlns:a16="http://schemas.microsoft.com/office/drawing/2014/main" id="{6DAE5307-A839-7D78-3389-24D2CDCFC1AF}"/>
                  </a:ext>
                </a:extLst>
              </p:cNvPr>
              <p:cNvCxnSpPr>
                <a:cxnSpLocks/>
                <a:stCxn id="2195" idx="7"/>
                <a:endCxn id="2197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2" name="直接连接符 2148">
                <a:extLst>
                  <a:ext uri="{FF2B5EF4-FFF2-40B4-BE49-F238E27FC236}">
                    <a16:creationId xmlns:a16="http://schemas.microsoft.com/office/drawing/2014/main" id="{F4EA1397-1BEE-85EC-701A-3C650134F90A}"/>
                  </a:ext>
                </a:extLst>
              </p:cNvPr>
              <p:cNvCxnSpPr>
                <a:cxnSpLocks/>
                <a:stCxn id="2195" idx="7"/>
                <a:endCxn id="2198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3" name="直接连接符 2149">
                <a:extLst>
                  <a:ext uri="{FF2B5EF4-FFF2-40B4-BE49-F238E27FC236}">
                    <a16:creationId xmlns:a16="http://schemas.microsoft.com/office/drawing/2014/main" id="{39D89B95-3921-D9AA-CEFE-93B850B353D9}"/>
                  </a:ext>
                </a:extLst>
              </p:cNvPr>
              <p:cNvCxnSpPr>
                <a:cxnSpLocks/>
                <a:stCxn id="2195" idx="5"/>
                <a:endCxn id="2199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4" name="直接连接符 2150">
                <a:extLst>
                  <a:ext uri="{FF2B5EF4-FFF2-40B4-BE49-F238E27FC236}">
                    <a16:creationId xmlns:a16="http://schemas.microsoft.com/office/drawing/2014/main" id="{167E97CE-1E74-F168-419F-001DF48FD93C}"/>
                  </a:ext>
                </a:extLst>
              </p:cNvPr>
              <p:cNvCxnSpPr>
                <a:cxnSpLocks/>
                <a:stCxn id="2195" idx="5"/>
                <a:endCxn id="2200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5" name="直接连接符 2151">
                <a:extLst>
                  <a:ext uri="{FF2B5EF4-FFF2-40B4-BE49-F238E27FC236}">
                    <a16:creationId xmlns:a16="http://schemas.microsoft.com/office/drawing/2014/main" id="{7F213DCC-8613-5C84-D5D6-06B1F89324FD}"/>
                  </a:ext>
                </a:extLst>
              </p:cNvPr>
              <p:cNvCxnSpPr>
                <a:cxnSpLocks/>
                <a:stCxn id="2196" idx="7"/>
                <a:endCxn id="2198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6" name="直接连接符 2152">
                <a:extLst>
                  <a:ext uri="{FF2B5EF4-FFF2-40B4-BE49-F238E27FC236}">
                    <a16:creationId xmlns:a16="http://schemas.microsoft.com/office/drawing/2014/main" id="{A69DFC55-7E25-021D-D63D-09A5140148A5}"/>
                  </a:ext>
                </a:extLst>
              </p:cNvPr>
              <p:cNvCxnSpPr>
                <a:cxnSpLocks/>
                <a:stCxn id="2196" idx="6"/>
                <a:endCxn id="2199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7" name="直接连接符 2153">
                <a:extLst>
                  <a:ext uri="{FF2B5EF4-FFF2-40B4-BE49-F238E27FC236}">
                    <a16:creationId xmlns:a16="http://schemas.microsoft.com/office/drawing/2014/main" id="{7ED2A99F-BE76-DF07-B3E3-FEBBCAA5DF43}"/>
                  </a:ext>
                </a:extLst>
              </p:cNvPr>
              <p:cNvCxnSpPr>
                <a:cxnSpLocks/>
                <a:stCxn id="2196" idx="5"/>
                <a:endCxn id="2200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8" name="直接连接符 2154">
                <a:extLst>
                  <a:ext uri="{FF2B5EF4-FFF2-40B4-BE49-F238E27FC236}">
                    <a16:creationId xmlns:a16="http://schemas.microsoft.com/office/drawing/2014/main" id="{1437633E-C155-8952-26E9-FA20041F15CA}"/>
                  </a:ext>
                </a:extLst>
              </p:cNvPr>
              <p:cNvCxnSpPr>
                <a:cxnSpLocks/>
                <a:stCxn id="2197" idx="6"/>
                <a:endCxn id="2201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9" name="直接连接符 2155">
                <a:extLst>
                  <a:ext uri="{FF2B5EF4-FFF2-40B4-BE49-F238E27FC236}">
                    <a16:creationId xmlns:a16="http://schemas.microsoft.com/office/drawing/2014/main" id="{C427E3C6-A8F9-E69A-0069-CDEE746369A1}"/>
                  </a:ext>
                </a:extLst>
              </p:cNvPr>
              <p:cNvCxnSpPr>
                <a:cxnSpLocks/>
                <a:endCxn id="2202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0" name="直接连接符 2156">
                <a:extLst>
                  <a:ext uri="{FF2B5EF4-FFF2-40B4-BE49-F238E27FC236}">
                    <a16:creationId xmlns:a16="http://schemas.microsoft.com/office/drawing/2014/main" id="{831D6658-87D5-E19B-66B0-5D8F3D08E3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1" name="直接连接符 2157">
                <a:extLst>
                  <a:ext uri="{FF2B5EF4-FFF2-40B4-BE49-F238E27FC236}">
                    <a16:creationId xmlns:a16="http://schemas.microsoft.com/office/drawing/2014/main" id="{7E2D21BC-5B48-F6B1-73A1-0882C2AE8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2" name="直接连接符 2158">
                <a:extLst>
                  <a:ext uri="{FF2B5EF4-FFF2-40B4-BE49-F238E27FC236}">
                    <a16:creationId xmlns:a16="http://schemas.microsoft.com/office/drawing/2014/main" id="{3B62929A-91D4-3E0C-0684-489E73B73C22}"/>
                  </a:ext>
                </a:extLst>
              </p:cNvPr>
              <p:cNvCxnSpPr>
                <a:cxnSpLocks/>
                <a:endCxn id="2207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3" name="直接连接符 2159">
                <a:extLst>
                  <a:ext uri="{FF2B5EF4-FFF2-40B4-BE49-F238E27FC236}">
                    <a16:creationId xmlns:a16="http://schemas.microsoft.com/office/drawing/2014/main" id="{F789E2E9-2ACE-63E5-261F-4851299BAD1E}"/>
                  </a:ext>
                </a:extLst>
              </p:cNvPr>
              <p:cNvCxnSpPr>
                <a:cxnSpLocks/>
                <a:stCxn id="2204" idx="7"/>
                <a:endCxn id="2206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4" name="直接连接符 2160">
                <a:extLst>
                  <a:ext uri="{FF2B5EF4-FFF2-40B4-BE49-F238E27FC236}">
                    <a16:creationId xmlns:a16="http://schemas.microsoft.com/office/drawing/2014/main" id="{0A2ADF97-35C2-8552-5C3B-28B2DEF5A3AA}"/>
                  </a:ext>
                </a:extLst>
              </p:cNvPr>
              <p:cNvCxnSpPr>
                <a:cxnSpLocks/>
                <a:stCxn id="2201" idx="6"/>
                <a:endCxn id="2205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5" name="直接连接符 2161">
                <a:extLst>
                  <a:ext uri="{FF2B5EF4-FFF2-40B4-BE49-F238E27FC236}">
                    <a16:creationId xmlns:a16="http://schemas.microsoft.com/office/drawing/2014/main" id="{C13FA644-FA85-3E29-B4F5-4517D73C012A}"/>
                  </a:ext>
                </a:extLst>
              </p:cNvPr>
              <p:cNvCxnSpPr>
                <a:cxnSpLocks/>
                <a:stCxn id="2202" idx="7"/>
                <a:endCxn id="2205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6" name="直接连接符 2162">
                <a:extLst>
                  <a:ext uri="{FF2B5EF4-FFF2-40B4-BE49-F238E27FC236}">
                    <a16:creationId xmlns:a16="http://schemas.microsoft.com/office/drawing/2014/main" id="{AB525280-F06C-5318-FF15-0CC7C0DE1289}"/>
                  </a:ext>
                </a:extLst>
              </p:cNvPr>
              <p:cNvCxnSpPr>
                <a:cxnSpLocks/>
                <a:stCxn id="2203" idx="7"/>
                <a:endCxn id="2205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7" name="直接连接符 2163">
                <a:extLst>
                  <a:ext uri="{FF2B5EF4-FFF2-40B4-BE49-F238E27FC236}">
                    <a16:creationId xmlns:a16="http://schemas.microsoft.com/office/drawing/2014/main" id="{CF1BB279-800C-1847-F0D0-8D65D63E5B8F}"/>
                  </a:ext>
                </a:extLst>
              </p:cNvPr>
              <p:cNvCxnSpPr>
                <a:cxnSpLocks/>
                <a:stCxn id="2198" idx="7"/>
                <a:endCxn id="2201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8" name="直接连接符 2164">
                <a:extLst>
                  <a:ext uri="{FF2B5EF4-FFF2-40B4-BE49-F238E27FC236}">
                    <a16:creationId xmlns:a16="http://schemas.microsoft.com/office/drawing/2014/main" id="{81DB5849-E056-B5A1-C9EA-1EB5B1413DA0}"/>
                  </a:ext>
                </a:extLst>
              </p:cNvPr>
              <p:cNvCxnSpPr>
                <a:cxnSpLocks/>
                <a:stCxn id="2197" idx="5"/>
                <a:endCxn id="2202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9" name="直接连接符 2165">
                <a:extLst>
                  <a:ext uri="{FF2B5EF4-FFF2-40B4-BE49-F238E27FC236}">
                    <a16:creationId xmlns:a16="http://schemas.microsoft.com/office/drawing/2014/main" id="{014686C9-4D35-9705-51B5-D144023EC0AC}"/>
                  </a:ext>
                </a:extLst>
              </p:cNvPr>
              <p:cNvCxnSpPr>
                <a:cxnSpLocks/>
                <a:stCxn id="2198" idx="5"/>
                <a:endCxn id="2203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0" name="直接连接符 2166">
                <a:extLst>
                  <a:ext uri="{FF2B5EF4-FFF2-40B4-BE49-F238E27FC236}">
                    <a16:creationId xmlns:a16="http://schemas.microsoft.com/office/drawing/2014/main" id="{B0556572-A0A2-F0D9-76A0-938116CB85AD}"/>
                  </a:ext>
                </a:extLst>
              </p:cNvPr>
              <p:cNvCxnSpPr>
                <a:cxnSpLocks/>
                <a:stCxn id="2199" idx="7"/>
                <a:endCxn id="2202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1" name="直接连接符 2167">
                <a:extLst>
                  <a:ext uri="{FF2B5EF4-FFF2-40B4-BE49-F238E27FC236}">
                    <a16:creationId xmlns:a16="http://schemas.microsoft.com/office/drawing/2014/main" id="{4D729355-4775-3564-B8CE-B73D7FEC6463}"/>
                  </a:ext>
                </a:extLst>
              </p:cNvPr>
              <p:cNvCxnSpPr>
                <a:cxnSpLocks/>
                <a:stCxn id="2199" idx="5"/>
                <a:endCxn id="2204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2" name="直接连接符 2168">
                <a:extLst>
                  <a:ext uri="{FF2B5EF4-FFF2-40B4-BE49-F238E27FC236}">
                    <a16:creationId xmlns:a16="http://schemas.microsoft.com/office/drawing/2014/main" id="{62F80D10-4277-5F4A-D171-21D917E468B2}"/>
                  </a:ext>
                </a:extLst>
              </p:cNvPr>
              <p:cNvCxnSpPr>
                <a:cxnSpLocks/>
                <a:stCxn id="2200" idx="7"/>
                <a:endCxn id="2203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3" name="直接连接符 2169">
                <a:extLst>
                  <a:ext uri="{FF2B5EF4-FFF2-40B4-BE49-F238E27FC236}">
                    <a16:creationId xmlns:a16="http://schemas.microsoft.com/office/drawing/2014/main" id="{A3E5F493-48BB-A4F8-C177-25D77AA9C908}"/>
                  </a:ext>
                </a:extLst>
              </p:cNvPr>
              <p:cNvCxnSpPr>
                <a:cxnSpLocks/>
                <a:stCxn id="2202" idx="6"/>
                <a:endCxn id="2206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4" name="直接连接符 2170">
                <a:extLst>
                  <a:ext uri="{FF2B5EF4-FFF2-40B4-BE49-F238E27FC236}">
                    <a16:creationId xmlns:a16="http://schemas.microsoft.com/office/drawing/2014/main" id="{ECD7F4E5-4FB3-FFBB-25DE-0A9D036F6DCC}"/>
                  </a:ext>
                </a:extLst>
              </p:cNvPr>
              <p:cNvCxnSpPr>
                <a:cxnSpLocks/>
                <a:stCxn id="2203" idx="6"/>
                <a:endCxn id="2206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5" name="直接连接符 2171">
                <a:extLst>
                  <a:ext uri="{FF2B5EF4-FFF2-40B4-BE49-F238E27FC236}">
                    <a16:creationId xmlns:a16="http://schemas.microsoft.com/office/drawing/2014/main" id="{85BF9A4F-F0AA-4AD2-C8CA-B18BFDFCFCAB}"/>
                  </a:ext>
                </a:extLst>
              </p:cNvPr>
              <p:cNvCxnSpPr>
                <a:cxnSpLocks/>
                <a:stCxn id="2203" idx="5"/>
                <a:endCxn id="2207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6" name="直接连接符 2172">
                <a:extLst>
                  <a:ext uri="{FF2B5EF4-FFF2-40B4-BE49-F238E27FC236}">
                    <a16:creationId xmlns:a16="http://schemas.microsoft.com/office/drawing/2014/main" id="{3F6446DE-4F25-55D8-421C-21E453C4A83E}"/>
                  </a:ext>
                </a:extLst>
              </p:cNvPr>
              <p:cNvCxnSpPr>
                <a:cxnSpLocks/>
                <a:stCxn id="2201" idx="5"/>
                <a:endCxn id="2206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7" name="直接连接符 2173">
                <a:extLst>
                  <a:ext uri="{FF2B5EF4-FFF2-40B4-BE49-F238E27FC236}">
                    <a16:creationId xmlns:a16="http://schemas.microsoft.com/office/drawing/2014/main" id="{660602C1-3D78-C3F3-93EE-2E8DF100C4B2}"/>
                  </a:ext>
                </a:extLst>
              </p:cNvPr>
              <p:cNvCxnSpPr>
                <a:cxnSpLocks/>
                <a:stCxn id="2202" idx="5"/>
                <a:endCxn id="2207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8" name="组合 2237">
            <a:extLst>
              <a:ext uri="{FF2B5EF4-FFF2-40B4-BE49-F238E27FC236}">
                <a16:creationId xmlns:a16="http://schemas.microsoft.com/office/drawing/2014/main" id="{9698B686-545B-125C-5DAB-90EB0FD36BA6}"/>
              </a:ext>
            </a:extLst>
          </p:cNvPr>
          <p:cNvGrpSpPr/>
          <p:nvPr/>
        </p:nvGrpSpPr>
        <p:grpSpPr>
          <a:xfrm>
            <a:off x="3345487" y="2147568"/>
            <a:ext cx="1287678" cy="1631160"/>
            <a:chOff x="6025911" y="2905941"/>
            <a:chExt cx="1287678" cy="1631160"/>
          </a:xfrm>
        </p:grpSpPr>
        <p:pic>
          <p:nvPicPr>
            <p:cNvPr id="2239" name="Picture 4">
              <a:extLst>
                <a:ext uri="{FF2B5EF4-FFF2-40B4-BE49-F238E27FC236}">
                  <a16:creationId xmlns:a16="http://schemas.microsoft.com/office/drawing/2014/main" id="{70B925E3-EED8-F013-0A8C-21D053EF7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911" y="2905941"/>
              <a:ext cx="1287678" cy="127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文本框 2239">
              <a:extLst>
                <a:ext uri="{FF2B5EF4-FFF2-40B4-BE49-F238E27FC236}">
                  <a16:creationId xmlns:a16="http://schemas.microsoft.com/office/drawing/2014/main" id="{86A8652B-9E42-B936-D191-D6E5181A4D25}"/>
                </a:ext>
              </a:extLst>
            </p:cNvPr>
            <p:cNvSpPr txBox="1"/>
            <p:nvPr/>
          </p:nvSpPr>
          <p:spPr>
            <a:xfrm>
              <a:off x="6025911" y="4013881"/>
              <a:ext cx="12876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ptos" panose="020B0004020202020204" pitchFamily="34" charset="0"/>
                </a:rPr>
                <a:t>GPU: 1</a:t>
              </a:r>
            </a:p>
          </p:txBody>
        </p:sp>
      </p:grpSp>
      <p:grpSp>
        <p:nvGrpSpPr>
          <p:cNvPr id="2241" name="组合 2240">
            <a:extLst>
              <a:ext uri="{FF2B5EF4-FFF2-40B4-BE49-F238E27FC236}">
                <a16:creationId xmlns:a16="http://schemas.microsoft.com/office/drawing/2014/main" id="{0217D81F-9A8F-34E2-2F2C-8E17F9460DF8}"/>
              </a:ext>
            </a:extLst>
          </p:cNvPr>
          <p:cNvGrpSpPr/>
          <p:nvPr/>
        </p:nvGrpSpPr>
        <p:grpSpPr>
          <a:xfrm>
            <a:off x="3449405" y="4953661"/>
            <a:ext cx="1041968" cy="875558"/>
            <a:chOff x="4397562" y="2118808"/>
            <a:chExt cx="1210623" cy="1017278"/>
          </a:xfrm>
        </p:grpSpPr>
        <p:pic>
          <p:nvPicPr>
            <p:cNvPr id="2242" name="Picture 6" descr="Optimizer Icons - Free SVG &amp; PNG Optimizer Images - Noun Project">
              <a:extLst>
                <a:ext uri="{FF2B5EF4-FFF2-40B4-BE49-F238E27FC236}">
                  <a16:creationId xmlns:a16="http://schemas.microsoft.com/office/drawing/2014/main" id="{07D06A5B-EDF1-ECD4-A8EA-54CB671DF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45" y="2118808"/>
              <a:ext cx="803655" cy="80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3" name="文本框 26">
              <a:extLst>
                <a:ext uri="{FF2B5EF4-FFF2-40B4-BE49-F238E27FC236}">
                  <a16:creationId xmlns:a16="http://schemas.microsoft.com/office/drawing/2014/main" id="{464CCFB9-CA1E-A5BC-3828-38DE68A53CDC}"/>
                </a:ext>
              </a:extLst>
            </p:cNvPr>
            <p:cNvSpPr txBox="1"/>
            <p:nvPr/>
          </p:nvSpPr>
          <p:spPr>
            <a:xfrm>
              <a:off x="4397562" y="2814251"/>
              <a:ext cx="1210623" cy="321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latin typeface="Aptos" panose="020B0004020202020204" pitchFamily="34" charset="0"/>
                </a:rPr>
                <a:t>Optimizer</a:t>
              </a:r>
            </a:p>
          </p:txBody>
        </p:sp>
      </p:grpSp>
      <p:cxnSp>
        <p:nvCxnSpPr>
          <p:cNvPr id="2244" name="直接连接符 2053">
            <a:extLst>
              <a:ext uri="{FF2B5EF4-FFF2-40B4-BE49-F238E27FC236}">
                <a16:creationId xmlns:a16="http://schemas.microsoft.com/office/drawing/2014/main" id="{E42DBAA3-16E1-74D3-003C-2ED36E4B737A}"/>
              </a:ext>
            </a:extLst>
          </p:cNvPr>
          <p:cNvCxnSpPr>
            <a:cxnSpLocks/>
          </p:cNvCxnSpPr>
          <p:nvPr/>
        </p:nvCxnSpPr>
        <p:spPr>
          <a:xfrm>
            <a:off x="6465798" y="1989033"/>
            <a:ext cx="0" cy="28799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38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4000" b="1" dirty="0">
                <a:latin typeface="Aptos" panose="020B0004020202020204" pitchFamily="34" charset="0"/>
              </a:rPr>
              <a:t>Larger Model, More Memory Occupancy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D15215A9-9616-4D39-9DAA-E09A793B8089}"/>
              </a:ext>
            </a:extLst>
          </p:cNvPr>
          <p:cNvSpPr txBox="1"/>
          <p:nvPr/>
        </p:nvSpPr>
        <p:spPr>
          <a:xfrm>
            <a:off x="6540203" y="1867755"/>
            <a:ext cx="56390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ptos" panose="020B0004020202020204" pitchFamily="34" charset="0"/>
              </a:rPr>
              <a:t>How much memory needs for 1 more parameter?</a:t>
            </a:r>
          </a:p>
          <a:p>
            <a:endParaRPr lang="en-US" altLang="zh-CN" sz="1800" b="1" u="sng" dirty="0">
              <a:latin typeface="Aptos" panose="020B0004020202020204" pitchFamily="34" charset="0"/>
            </a:endParaRPr>
          </a:p>
          <a:p>
            <a:r>
              <a:rPr lang="en-US" altLang="zh-CN" sz="3600" dirty="0">
                <a:latin typeface="Aptos" panose="020B0004020202020204" pitchFamily="34" charset="0"/>
              </a:rPr>
              <a:t>model parameter + gradient + optimizer states*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FF85DD0-57B0-BDCF-89C7-A16D6E464563}"/>
              </a:ext>
            </a:extLst>
          </p:cNvPr>
          <p:cNvCxnSpPr>
            <a:cxnSpLocks/>
          </p:cNvCxnSpPr>
          <p:nvPr/>
        </p:nvCxnSpPr>
        <p:spPr>
          <a:xfrm>
            <a:off x="6465798" y="1989033"/>
            <a:ext cx="0" cy="28799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8" name="Rectangle 3">
            <a:extLst>
              <a:ext uri="{FF2B5EF4-FFF2-40B4-BE49-F238E27FC236}">
                <a16:creationId xmlns:a16="http://schemas.microsoft.com/office/drawing/2014/main" id="{589A3DD5-40C5-15A0-4EF8-7B97F97B0EC5}"/>
              </a:ext>
            </a:extLst>
          </p:cNvPr>
          <p:cNvSpPr/>
          <p:nvPr/>
        </p:nvSpPr>
        <p:spPr>
          <a:xfrm>
            <a:off x="358596" y="293990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89" name="Rectangle 5">
            <a:extLst>
              <a:ext uri="{FF2B5EF4-FFF2-40B4-BE49-F238E27FC236}">
                <a16:creationId xmlns:a16="http://schemas.microsoft.com/office/drawing/2014/main" id="{EFF1585A-00F2-7D5E-6000-D136CF343AD6}"/>
              </a:ext>
            </a:extLst>
          </p:cNvPr>
          <p:cNvSpPr/>
          <p:nvPr/>
        </p:nvSpPr>
        <p:spPr>
          <a:xfrm>
            <a:off x="699125" y="293990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0" name="Rectangle 6">
            <a:extLst>
              <a:ext uri="{FF2B5EF4-FFF2-40B4-BE49-F238E27FC236}">
                <a16:creationId xmlns:a16="http://schemas.microsoft.com/office/drawing/2014/main" id="{2EBBAFD4-87A0-7F3E-9604-136A8F6A469D}"/>
              </a:ext>
            </a:extLst>
          </p:cNvPr>
          <p:cNvSpPr/>
          <p:nvPr/>
        </p:nvSpPr>
        <p:spPr>
          <a:xfrm>
            <a:off x="1037031" y="2939909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1" name="Rectangle 7">
            <a:extLst>
              <a:ext uri="{FF2B5EF4-FFF2-40B4-BE49-F238E27FC236}">
                <a16:creationId xmlns:a16="http://schemas.microsoft.com/office/drawing/2014/main" id="{129CF797-0C70-DE10-3ACE-8B58C5578AD2}"/>
              </a:ext>
            </a:extLst>
          </p:cNvPr>
          <p:cNvSpPr/>
          <p:nvPr/>
        </p:nvSpPr>
        <p:spPr>
          <a:xfrm>
            <a:off x="1387421" y="293990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2" name="Rectangle 14">
            <a:extLst>
              <a:ext uri="{FF2B5EF4-FFF2-40B4-BE49-F238E27FC236}">
                <a16:creationId xmlns:a16="http://schemas.microsoft.com/office/drawing/2014/main" id="{095D3D20-2908-89FB-AE2E-E947FACCCA39}"/>
              </a:ext>
            </a:extLst>
          </p:cNvPr>
          <p:cNvSpPr/>
          <p:nvPr/>
        </p:nvSpPr>
        <p:spPr>
          <a:xfrm>
            <a:off x="1737812" y="293990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3" name="Rectangle 15">
            <a:extLst>
              <a:ext uri="{FF2B5EF4-FFF2-40B4-BE49-F238E27FC236}">
                <a16:creationId xmlns:a16="http://schemas.microsoft.com/office/drawing/2014/main" id="{7AD7DFBA-C7F0-5617-D768-FFE3B52E1435}"/>
              </a:ext>
            </a:extLst>
          </p:cNvPr>
          <p:cNvSpPr/>
          <p:nvPr/>
        </p:nvSpPr>
        <p:spPr>
          <a:xfrm>
            <a:off x="2078341" y="293990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4" name="Rectangle 31">
            <a:extLst>
              <a:ext uri="{FF2B5EF4-FFF2-40B4-BE49-F238E27FC236}">
                <a16:creationId xmlns:a16="http://schemas.microsoft.com/office/drawing/2014/main" id="{D2935267-3C76-F57A-82E7-EC402FE82837}"/>
              </a:ext>
            </a:extLst>
          </p:cNvPr>
          <p:cNvSpPr/>
          <p:nvPr/>
        </p:nvSpPr>
        <p:spPr>
          <a:xfrm>
            <a:off x="2416247" y="293990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5" name="Rectangle 32">
            <a:extLst>
              <a:ext uri="{FF2B5EF4-FFF2-40B4-BE49-F238E27FC236}">
                <a16:creationId xmlns:a16="http://schemas.microsoft.com/office/drawing/2014/main" id="{7D2445D3-8AD4-963A-397B-BA323541C0B6}"/>
              </a:ext>
            </a:extLst>
          </p:cNvPr>
          <p:cNvSpPr/>
          <p:nvPr/>
        </p:nvSpPr>
        <p:spPr>
          <a:xfrm>
            <a:off x="2766637" y="293990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6" name="文本框 24">
            <a:extLst>
              <a:ext uri="{FF2B5EF4-FFF2-40B4-BE49-F238E27FC236}">
                <a16:creationId xmlns:a16="http://schemas.microsoft.com/office/drawing/2014/main" id="{DD17E5A1-135D-30BF-F830-8107632EA879}"/>
              </a:ext>
            </a:extLst>
          </p:cNvPr>
          <p:cNvSpPr txBox="1"/>
          <p:nvPr/>
        </p:nvSpPr>
        <p:spPr>
          <a:xfrm>
            <a:off x="3094680" y="2848563"/>
            <a:ext cx="344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ptos" panose="020B0004020202020204" pitchFamily="34" charset="0"/>
              </a:rPr>
              <a:t>Model Parameters</a:t>
            </a:r>
          </a:p>
        </p:txBody>
      </p:sp>
      <p:sp>
        <p:nvSpPr>
          <p:cNvPr id="2097" name="Rectangle 34">
            <a:extLst>
              <a:ext uri="{FF2B5EF4-FFF2-40B4-BE49-F238E27FC236}">
                <a16:creationId xmlns:a16="http://schemas.microsoft.com/office/drawing/2014/main" id="{61B77E0D-68B6-6EAE-C9F6-17B5F7A2A671}"/>
              </a:ext>
            </a:extLst>
          </p:cNvPr>
          <p:cNvSpPr/>
          <p:nvPr/>
        </p:nvSpPr>
        <p:spPr>
          <a:xfrm>
            <a:off x="358596" y="346157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8" name="Rectangle 35">
            <a:extLst>
              <a:ext uri="{FF2B5EF4-FFF2-40B4-BE49-F238E27FC236}">
                <a16:creationId xmlns:a16="http://schemas.microsoft.com/office/drawing/2014/main" id="{5F96CA5D-987F-73C6-381F-A9D4D6C432C3}"/>
              </a:ext>
            </a:extLst>
          </p:cNvPr>
          <p:cNvSpPr/>
          <p:nvPr/>
        </p:nvSpPr>
        <p:spPr>
          <a:xfrm>
            <a:off x="699125" y="346157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99" name="Rectangle 36">
            <a:extLst>
              <a:ext uri="{FF2B5EF4-FFF2-40B4-BE49-F238E27FC236}">
                <a16:creationId xmlns:a16="http://schemas.microsoft.com/office/drawing/2014/main" id="{C191699E-1D32-7917-6188-42F2785C4812}"/>
              </a:ext>
            </a:extLst>
          </p:cNvPr>
          <p:cNvSpPr/>
          <p:nvPr/>
        </p:nvSpPr>
        <p:spPr>
          <a:xfrm>
            <a:off x="1037031" y="3461574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0" name="Rectangle 37">
            <a:extLst>
              <a:ext uri="{FF2B5EF4-FFF2-40B4-BE49-F238E27FC236}">
                <a16:creationId xmlns:a16="http://schemas.microsoft.com/office/drawing/2014/main" id="{ED8318D3-5920-6D52-75C0-ADAC27789BD8}"/>
              </a:ext>
            </a:extLst>
          </p:cNvPr>
          <p:cNvSpPr/>
          <p:nvPr/>
        </p:nvSpPr>
        <p:spPr>
          <a:xfrm>
            <a:off x="1387421" y="346157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1" name="Rectangle 38">
            <a:extLst>
              <a:ext uri="{FF2B5EF4-FFF2-40B4-BE49-F238E27FC236}">
                <a16:creationId xmlns:a16="http://schemas.microsoft.com/office/drawing/2014/main" id="{36CC3C44-4664-00D8-DF7C-F8236A69D2F8}"/>
              </a:ext>
            </a:extLst>
          </p:cNvPr>
          <p:cNvSpPr/>
          <p:nvPr/>
        </p:nvSpPr>
        <p:spPr>
          <a:xfrm>
            <a:off x="1737812" y="346157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2" name="Rectangle 39">
            <a:extLst>
              <a:ext uri="{FF2B5EF4-FFF2-40B4-BE49-F238E27FC236}">
                <a16:creationId xmlns:a16="http://schemas.microsoft.com/office/drawing/2014/main" id="{5B8DEEDE-256A-6347-2BE1-C81ABD0E7947}"/>
              </a:ext>
            </a:extLst>
          </p:cNvPr>
          <p:cNvSpPr/>
          <p:nvPr/>
        </p:nvSpPr>
        <p:spPr>
          <a:xfrm>
            <a:off x="2078341" y="346157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3" name="Rectangle 40">
            <a:extLst>
              <a:ext uri="{FF2B5EF4-FFF2-40B4-BE49-F238E27FC236}">
                <a16:creationId xmlns:a16="http://schemas.microsoft.com/office/drawing/2014/main" id="{BEEF1CAC-3826-7A4B-9A51-80B0070FC9F9}"/>
              </a:ext>
            </a:extLst>
          </p:cNvPr>
          <p:cNvSpPr/>
          <p:nvPr/>
        </p:nvSpPr>
        <p:spPr>
          <a:xfrm>
            <a:off x="2416247" y="3461574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4" name="Rectangle 41">
            <a:extLst>
              <a:ext uri="{FF2B5EF4-FFF2-40B4-BE49-F238E27FC236}">
                <a16:creationId xmlns:a16="http://schemas.microsoft.com/office/drawing/2014/main" id="{7CDF0330-64CA-2D92-2EC5-6974A9FE4131}"/>
              </a:ext>
            </a:extLst>
          </p:cNvPr>
          <p:cNvSpPr/>
          <p:nvPr/>
        </p:nvSpPr>
        <p:spPr>
          <a:xfrm>
            <a:off x="2766637" y="346157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5" name="文本框 24">
            <a:extLst>
              <a:ext uri="{FF2B5EF4-FFF2-40B4-BE49-F238E27FC236}">
                <a16:creationId xmlns:a16="http://schemas.microsoft.com/office/drawing/2014/main" id="{AFD58067-E04C-C458-188F-0C6DBC63B156}"/>
              </a:ext>
            </a:extLst>
          </p:cNvPr>
          <p:cNvSpPr txBox="1"/>
          <p:nvPr/>
        </p:nvSpPr>
        <p:spPr>
          <a:xfrm>
            <a:off x="3117028" y="3370228"/>
            <a:ext cx="344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ptos" panose="020B0004020202020204" pitchFamily="34" charset="0"/>
              </a:rPr>
              <a:t>Gradients</a:t>
            </a:r>
          </a:p>
        </p:txBody>
      </p:sp>
      <p:sp>
        <p:nvSpPr>
          <p:cNvPr id="2106" name="Rectangle 43">
            <a:extLst>
              <a:ext uri="{FF2B5EF4-FFF2-40B4-BE49-F238E27FC236}">
                <a16:creationId xmlns:a16="http://schemas.microsoft.com/office/drawing/2014/main" id="{164F8119-FBC3-02A1-9A77-6A5F07341EB5}"/>
              </a:ext>
            </a:extLst>
          </p:cNvPr>
          <p:cNvSpPr/>
          <p:nvPr/>
        </p:nvSpPr>
        <p:spPr>
          <a:xfrm>
            <a:off x="358596" y="4004896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7" name="Rectangle 44">
            <a:extLst>
              <a:ext uri="{FF2B5EF4-FFF2-40B4-BE49-F238E27FC236}">
                <a16:creationId xmlns:a16="http://schemas.microsoft.com/office/drawing/2014/main" id="{5B6B185A-14EE-AD63-DE73-D455B3E8218B}"/>
              </a:ext>
            </a:extLst>
          </p:cNvPr>
          <p:cNvSpPr/>
          <p:nvPr/>
        </p:nvSpPr>
        <p:spPr>
          <a:xfrm>
            <a:off x="699125" y="4004896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8" name="Rectangle 45">
            <a:extLst>
              <a:ext uri="{FF2B5EF4-FFF2-40B4-BE49-F238E27FC236}">
                <a16:creationId xmlns:a16="http://schemas.microsoft.com/office/drawing/2014/main" id="{6A5D0E8F-94AD-BBCC-A92A-F0A29E397388}"/>
              </a:ext>
            </a:extLst>
          </p:cNvPr>
          <p:cNvSpPr/>
          <p:nvPr/>
        </p:nvSpPr>
        <p:spPr>
          <a:xfrm>
            <a:off x="1037031" y="4004896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09" name="Rectangle 46">
            <a:extLst>
              <a:ext uri="{FF2B5EF4-FFF2-40B4-BE49-F238E27FC236}">
                <a16:creationId xmlns:a16="http://schemas.microsoft.com/office/drawing/2014/main" id="{548D31B9-0664-E8D8-CDF4-C6FB3E5F0B4D}"/>
              </a:ext>
            </a:extLst>
          </p:cNvPr>
          <p:cNvSpPr/>
          <p:nvPr/>
        </p:nvSpPr>
        <p:spPr>
          <a:xfrm>
            <a:off x="1387421" y="4004896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10" name="Rectangle 47">
            <a:extLst>
              <a:ext uri="{FF2B5EF4-FFF2-40B4-BE49-F238E27FC236}">
                <a16:creationId xmlns:a16="http://schemas.microsoft.com/office/drawing/2014/main" id="{C08500A4-9B1D-E8F3-395E-01D5DBF080D8}"/>
              </a:ext>
            </a:extLst>
          </p:cNvPr>
          <p:cNvSpPr/>
          <p:nvPr/>
        </p:nvSpPr>
        <p:spPr>
          <a:xfrm>
            <a:off x="1737812" y="4004896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11" name="Rectangle 48">
            <a:extLst>
              <a:ext uri="{FF2B5EF4-FFF2-40B4-BE49-F238E27FC236}">
                <a16:creationId xmlns:a16="http://schemas.microsoft.com/office/drawing/2014/main" id="{AD68C1F8-111A-EC00-0132-872FAA5C5735}"/>
              </a:ext>
            </a:extLst>
          </p:cNvPr>
          <p:cNvSpPr/>
          <p:nvPr/>
        </p:nvSpPr>
        <p:spPr>
          <a:xfrm>
            <a:off x="2078341" y="4004896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12" name="Rectangle 49">
            <a:extLst>
              <a:ext uri="{FF2B5EF4-FFF2-40B4-BE49-F238E27FC236}">
                <a16:creationId xmlns:a16="http://schemas.microsoft.com/office/drawing/2014/main" id="{6A9DC360-9027-4130-D163-514E17FA7F4F}"/>
              </a:ext>
            </a:extLst>
          </p:cNvPr>
          <p:cNvSpPr/>
          <p:nvPr/>
        </p:nvSpPr>
        <p:spPr>
          <a:xfrm>
            <a:off x="2416247" y="4004896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13" name="Rectangle 50">
            <a:extLst>
              <a:ext uri="{FF2B5EF4-FFF2-40B4-BE49-F238E27FC236}">
                <a16:creationId xmlns:a16="http://schemas.microsoft.com/office/drawing/2014/main" id="{BB58879F-17FF-D20F-8CA3-9A555F2B9214}"/>
              </a:ext>
            </a:extLst>
          </p:cNvPr>
          <p:cNvSpPr/>
          <p:nvPr/>
        </p:nvSpPr>
        <p:spPr>
          <a:xfrm>
            <a:off x="2766637" y="400489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14" name="文本框 24">
            <a:extLst>
              <a:ext uri="{FF2B5EF4-FFF2-40B4-BE49-F238E27FC236}">
                <a16:creationId xmlns:a16="http://schemas.microsoft.com/office/drawing/2014/main" id="{B85E63C4-79DF-F5D7-6770-9F2053916B83}"/>
              </a:ext>
            </a:extLst>
          </p:cNvPr>
          <p:cNvSpPr txBox="1"/>
          <p:nvPr/>
        </p:nvSpPr>
        <p:spPr>
          <a:xfrm>
            <a:off x="3117028" y="3913550"/>
            <a:ext cx="344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ptos" panose="020B0004020202020204" pitchFamily="34" charset="0"/>
              </a:rPr>
              <a:t>Optimizer States*</a:t>
            </a:r>
          </a:p>
        </p:txBody>
      </p:sp>
      <p:sp>
        <p:nvSpPr>
          <p:cNvPr id="4" name="文本框 24">
            <a:extLst>
              <a:ext uri="{FF2B5EF4-FFF2-40B4-BE49-F238E27FC236}">
                <a16:creationId xmlns:a16="http://schemas.microsoft.com/office/drawing/2014/main" id="{FEC2CD44-EF6C-E7DA-F0A4-303DA6FA3479}"/>
              </a:ext>
            </a:extLst>
          </p:cNvPr>
          <p:cNvSpPr txBox="1"/>
          <p:nvPr/>
        </p:nvSpPr>
        <p:spPr>
          <a:xfrm>
            <a:off x="347642" y="5842337"/>
            <a:ext cx="6129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ptos" panose="020B0004020202020204" pitchFamily="34" charset="0"/>
              </a:rPr>
              <a:t>Optimizer States*: </a:t>
            </a:r>
            <a:br>
              <a:rPr lang="en-US" altLang="zh-CN" sz="2000" dirty="0">
                <a:latin typeface="Aptos" panose="020B0004020202020204" pitchFamily="34" charset="0"/>
              </a:rPr>
            </a:br>
            <a:r>
              <a:rPr lang="en-US" altLang="zh-CN" sz="2000" dirty="0">
                <a:latin typeface="Aptos" panose="020B0004020202020204" pitchFamily="34" charset="0"/>
              </a:rPr>
              <a:t>States needed for updating gradients, such as variance of gradients in Adam </a:t>
            </a:r>
          </a:p>
        </p:txBody>
      </p:sp>
    </p:spTree>
    <p:extLst>
      <p:ext uri="{BB962C8B-B14F-4D97-AF65-F5344CB8AC3E}">
        <p14:creationId xmlns:p14="http://schemas.microsoft.com/office/powerpoint/2010/main" val="2889117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What is Zero?</a:t>
            </a:r>
          </a:p>
        </p:txBody>
      </p:sp>
      <p:sp>
        <p:nvSpPr>
          <p:cNvPr id="53" name="文本框 2052">
            <a:extLst>
              <a:ext uri="{FF2B5EF4-FFF2-40B4-BE49-F238E27FC236}">
                <a16:creationId xmlns:a16="http://schemas.microsoft.com/office/drawing/2014/main" id="{3D11D7B4-D362-6C28-0DC1-1A3807C1147D}"/>
              </a:ext>
            </a:extLst>
          </p:cNvPr>
          <p:cNvSpPr txBox="1"/>
          <p:nvPr/>
        </p:nvSpPr>
        <p:spPr>
          <a:xfrm>
            <a:off x="6713458" y="2518221"/>
            <a:ext cx="53812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Reduce Memory Cost: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GPU keeps a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part</a:t>
            </a:r>
            <a:r>
              <a:rPr lang="en-US" sz="3600" dirty="0">
                <a:latin typeface="Aptos" panose="020B0004020202020204" pitchFamily="34" charset="0"/>
              </a:rPr>
              <a:t> of Parameters, Gradients, and Optimizer</a:t>
            </a:r>
          </a:p>
        </p:txBody>
      </p:sp>
      <p:cxnSp>
        <p:nvCxnSpPr>
          <p:cNvPr id="54" name="直接连接符 2053">
            <a:extLst>
              <a:ext uri="{FF2B5EF4-FFF2-40B4-BE49-F238E27FC236}">
                <a16:creationId xmlns:a16="http://schemas.microsoft.com/office/drawing/2014/main" id="{E9ADC50F-1F0B-118E-17B1-399600B4070D}"/>
              </a:ext>
            </a:extLst>
          </p:cNvPr>
          <p:cNvCxnSpPr>
            <a:cxnSpLocks/>
          </p:cNvCxnSpPr>
          <p:nvPr/>
        </p:nvCxnSpPr>
        <p:spPr>
          <a:xfrm>
            <a:off x="6646785" y="2518221"/>
            <a:ext cx="0" cy="27152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83" name="组合 1882">
            <a:extLst>
              <a:ext uri="{FF2B5EF4-FFF2-40B4-BE49-F238E27FC236}">
                <a16:creationId xmlns:a16="http://schemas.microsoft.com/office/drawing/2014/main" id="{A8EC242C-53D7-4962-6214-0EF73DF8FF39}"/>
              </a:ext>
            </a:extLst>
          </p:cNvPr>
          <p:cNvGrpSpPr/>
          <p:nvPr/>
        </p:nvGrpSpPr>
        <p:grpSpPr>
          <a:xfrm>
            <a:off x="295236" y="1758977"/>
            <a:ext cx="5521327" cy="1191672"/>
            <a:chOff x="287802" y="768931"/>
            <a:chExt cx="7557595" cy="1631161"/>
          </a:xfrm>
        </p:grpSpPr>
        <p:sp>
          <p:nvSpPr>
            <p:cNvPr id="1879" name="矩形: 圆角 1878">
              <a:extLst>
                <a:ext uri="{FF2B5EF4-FFF2-40B4-BE49-F238E27FC236}">
                  <a16:creationId xmlns:a16="http://schemas.microsoft.com/office/drawing/2014/main" id="{43DD7CDD-AE92-574C-AADC-75FB9BA51F9C}"/>
                </a:ext>
              </a:extLst>
            </p:cNvPr>
            <p:cNvSpPr/>
            <p:nvPr/>
          </p:nvSpPr>
          <p:spPr>
            <a:xfrm>
              <a:off x="287802" y="768931"/>
              <a:ext cx="7557595" cy="163116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AC1E59FF-BFF3-7B99-E5C7-E1A3CDE82770}"/>
                </a:ext>
              </a:extLst>
            </p:cNvPr>
            <p:cNvSpPr/>
            <p:nvPr/>
          </p:nvSpPr>
          <p:spPr>
            <a:xfrm>
              <a:off x="435098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C5B5CE1C-FC87-947A-4817-C175A0CEE0D3}"/>
                </a:ext>
              </a:extLst>
            </p:cNvPr>
            <p:cNvSpPr/>
            <p:nvPr/>
          </p:nvSpPr>
          <p:spPr>
            <a:xfrm>
              <a:off x="775627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B7A343F2-FC5B-C5AB-0A45-2E0B3AA0CA14}"/>
                </a:ext>
              </a:extLst>
            </p:cNvPr>
            <p:cNvSpPr/>
            <p:nvPr/>
          </p:nvSpPr>
          <p:spPr>
            <a:xfrm>
              <a:off x="1113533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59DB0859-9801-1011-7370-DE023DBAF2AD}"/>
                </a:ext>
              </a:extLst>
            </p:cNvPr>
            <p:cNvSpPr/>
            <p:nvPr/>
          </p:nvSpPr>
          <p:spPr>
            <a:xfrm>
              <a:off x="146392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14">
              <a:extLst>
                <a:ext uri="{FF2B5EF4-FFF2-40B4-BE49-F238E27FC236}">
                  <a16:creationId xmlns:a16="http://schemas.microsoft.com/office/drawing/2014/main" id="{B3A2A508-63C5-146C-E426-CDDB0BC85415}"/>
                </a:ext>
              </a:extLst>
            </p:cNvPr>
            <p:cNvSpPr/>
            <p:nvPr/>
          </p:nvSpPr>
          <p:spPr>
            <a:xfrm>
              <a:off x="1814314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15">
              <a:extLst>
                <a:ext uri="{FF2B5EF4-FFF2-40B4-BE49-F238E27FC236}">
                  <a16:creationId xmlns:a16="http://schemas.microsoft.com/office/drawing/2014/main" id="{4968E005-B5A0-38AE-8393-0AF24FD6EEA6}"/>
                </a:ext>
              </a:extLst>
            </p:cNvPr>
            <p:cNvSpPr/>
            <p:nvPr/>
          </p:nvSpPr>
          <p:spPr>
            <a:xfrm>
              <a:off x="215484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31">
              <a:extLst>
                <a:ext uri="{FF2B5EF4-FFF2-40B4-BE49-F238E27FC236}">
                  <a16:creationId xmlns:a16="http://schemas.microsoft.com/office/drawing/2014/main" id="{B034C95C-C476-2F50-BC28-DDE51F0513DC}"/>
                </a:ext>
              </a:extLst>
            </p:cNvPr>
            <p:cNvSpPr/>
            <p:nvPr/>
          </p:nvSpPr>
          <p:spPr>
            <a:xfrm>
              <a:off x="2492749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32">
              <a:extLst>
                <a:ext uri="{FF2B5EF4-FFF2-40B4-BE49-F238E27FC236}">
                  <a16:creationId xmlns:a16="http://schemas.microsoft.com/office/drawing/2014/main" id="{54886B0F-2EAF-7A07-A274-4AF769DDCA47}"/>
                </a:ext>
              </a:extLst>
            </p:cNvPr>
            <p:cNvSpPr/>
            <p:nvPr/>
          </p:nvSpPr>
          <p:spPr>
            <a:xfrm>
              <a:off x="2843139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文本框 24">
              <a:extLst>
                <a:ext uri="{FF2B5EF4-FFF2-40B4-BE49-F238E27FC236}">
                  <a16:creationId xmlns:a16="http://schemas.microsoft.com/office/drawing/2014/main" id="{AD0363F8-B770-4C3A-900D-ADD6CD005440}"/>
                </a:ext>
              </a:extLst>
            </p:cNvPr>
            <p:cNvSpPr txBox="1"/>
            <p:nvPr/>
          </p:nvSpPr>
          <p:spPr>
            <a:xfrm>
              <a:off x="3171182" y="775093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62" name="Rectangle 34">
              <a:extLst>
                <a:ext uri="{FF2B5EF4-FFF2-40B4-BE49-F238E27FC236}">
                  <a16:creationId xmlns:a16="http://schemas.microsoft.com/office/drawing/2014/main" id="{63FC707C-D047-6806-573C-CD389814D202}"/>
                </a:ext>
              </a:extLst>
            </p:cNvPr>
            <p:cNvSpPr/>
            <p:nvPr/>
          </p:nvSpPr>
          <p:spPr>
            <a:xfrm>
              <a:off x="435098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35">
              <a:extLst>
                <a:ext uri="{FF2B5EF4-FFF2-40B4-BE49-F238E27FC236}">
                  <a16:creationId xmlns:a16="http://schemas.microsoft.com/office/drawing/2014/main" id="{A6F470DE-726D-0B18-9E72-BA617E373F19}"/>
                </a:ext>
              </a:extLst>
            </p:cNvPr>
            <p:cNvSpPr/>
            <p:nvPr/>
          </p:nvSpPr>
          <p:spPr>
            <a:xfrm>
              <a:off x="775627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6" name="Rectangle 36">
              <a:extLst>
                <a:ext uri="{FF2B5EF4-FFF2-40B4-BE49-F238E27FC236}">
                  <a16:creationId xmlns:a16="http://schemas.microsoft.com/office/drawing/2014/main" id="{781AED57-BF76-7CFA-A43B-3621244ABA32}"/>
                </a:ext>
              </a:extLst>
            </p:cNvPr>
            <p:cNvSpPr/>
            <p:nvPr/>
          </p:nvSpPr>
          <p:spPr>
            <a:xfrm>
              <a:off x="1113533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7" name="Rectangle 37">
              <a:extLst>
                <a:ext uri="{FF2B5EF4-FFF2-40B4-BE49-F238E27FC236}">
                  <a16:creationId xmlns:a16="http://schemas.microsoft.com/office/drawing/2014/main" id="{179A706B-D8FB-9FCE-3412-20B59472D971}"/>
                </a:ext>
              </a:extLst>
            </p:cNvPr>
            <p:cNvSpPr/>
            <p:nvPr/>
          </p:nvSpPr>
          <p:spPr>
            <a:xfrm>
              <a:off x="146392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8" name="Rectangle 38">
              <a:extLst>
                <a:ext uri="{FF2B5EF4-FFF2-40B4-BE49-F238E27FC236}">
                  <a16:creationId xmlns:a16="http://schemas.microsoft.com/office/drawing/2014/main" id="{2BA51CAB-B7E1-39E8-41EA-A8B95ABC2D85}"/>
                </a:ext>
              </a:extLst>
            </p:cNvPr>
            <p:cNvSpPr/>
            <p:nvPr/>
          </p:nvSpPr>
          <p:spPr>
            <a:xfrm>
              <a:off x="1814314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9" name="Rectangle 39">
              <a:extLst>
                <a:ext uri="{FF2B5EF4-FFF2-40B4-BE49-F238E27FC236}">
                  <a16:creationId xmlns:a16="http://schemas.microsoft.com/office/drawing/2014/main" id="{52132BB8-D65B-59B9-9741-A0ACC851C75F}"/>
                </a:ext>
              </a:extLst>
            </p:cNvPr>
            <p:cNvSpPr/>
            <p:nvPr/>
          </p:nvSpPr>
          <p:spPr>
            <a:xfrm>
              <a:off x="215484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0" name="Rectangle 40">
              <a:extLst>
                <a:ext uri="{FF2B5EF4-FFF2-40B4-BE49-F238E27FC236}">
                  <a16:creationId xmlns:a16="http://schemas.microsoft.com/office/drawing/2014/main" id="{E8963EDA-2734-4E00-8715-2DF36E56B228}"/>
                </a:ext>
              </a:extLst>
            </p:cNvPr>
            <p:cNvSpPr/>
            <p:nvPr/>
          </p:nvSpPr>
          <p:spPr>
            <a:xfrm>
              <a:off x="2492749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1" name="Rectangle 41">
              <a:extLst>
                <a:ext uri="{FF2B5EF4-FFF2-40B4-BE49-F238E27FC236}">
                  <a16:creationId xmlns:a16="http://schemas.microsoft.com/office/drawing/2014/main" id="{63401DED-F094-6344-068B-09305BC738DF}"/>
                </a:ext>
              </a:extLst>
            </p:cNvPr>
            <p:cNvSpPr/>
            <p:nvPr/>
          </p:nvSpPr>
          <p:spPr>
            <a:xfrm>
              <a:off x="2843139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2" name="文本框 24">
              <a:extLst>
                <a:ext uri="{FF2B5EF4-FFF2-40B4-BE49-F238E27FC236}">
                  <a16:creationId xmlns:a16="http://schemas.microsoft.com/office/drawing/2014/main" id="{132D3313-044C-766D-6A02-5C3999F99827}"/>
                </a:ext>
              </a:extLst>
            </p:cNvPr>
            <p:cNvSpPr txBox="1"/>
            <p:nvPr/>
          </p:nvSpPr>
          <p:spPr>
            <a:xfrm>
              <a:off x="3193530" y="1296758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863" name="Rectangle 43">
              <a:extLst>
                <a:ext uri="{FF2B5EF4-FFF2-40B4-BE49-F238E27FC236}">
                  <a16:creationId xmlns:a16="http://schemas.microsoft.com/office/drawing/2014/main" id="{93181C77-2E3B-035A-61FA-1B2927A920C5}"/>
                </a:ext>
              </a:extLst>
            </p:cNvPr>
            <p:cNvSpPr/>
            <p:nvPr/>
          </p:nvSpPr>
          <p:spPr>
            <a:xfrm>
              <a:off x="435098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4" name="Rectangle 44">
              <a:extLst>
                <a:ext uri="{FF2B5EF4-FFF2-40B4-BE49-F238E27FC236}">
                  <a16:creationId xmlns:a16="http://schemas.microsoft.com/office/drawing/2014/main" id="{39AB4186-874D-BBC2-AAF3-44421E2B5B35}"/>
                </a:ext>
              </a:extLst>
            </p:cNvPr>
            <p:cNvSpPr/>
            <p:nvPr/>
          </p:nvSpPr>
          <p:spPr>
            <a:xfrm>
              <a:off x="775627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5" name="Rectangle 45">
              <a:extLst>
                <a:ext uri="{FF2B5EF4-FFF2-40B4-BE49-F238E27FC236}">
                  <a16:creationId xmlns:a16="http://schemas.microsoft.com/office/drawing/2014/main" id="{51DA8AE6-FB49-3ABE-DC3E-AC95247D6009}"/>
                </a:ext>
              </a:extLst>
            </p:cNvPr>
            <p:cNvSpPr/>
            <p:nvPr/>
          </p:nvSpPr>
          <p:spPr>
            <a:xfrm>
              <a:off x="1113533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6" name="Rectangle 46">
              <a:extLst>
                <a:ext uri="{FF2B5EF4-FFF2-40B4-BE49-F238E27FC236}">
                  <a16:creationId xmlns:a16="http://schemas.microsoft.com/office/drawing/2014/main" id="{F5C96BA4-5B65-0909-9CA3-39928E2A8836}"/>
                </a:ext>
              </a:extLst>
            </p:cNvPr>
            <p:cNvSpPr/>
            <p:nvPr/>
          </p:nvSpPr>
          <p:spPr>
            <a:xfrm>
              <a:off x="146392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7" name="Rectangle 47">
              <a:extLst>
                <a:ext uri="{FF2B5EF4-FFF2-40B4-BE49-F238E27FC236}">
                  <a16:creationId xmlns:a16="http://schemas.microsoft.com/office/drawing/2014/main" id="{4DC86981-AAB9-4018-D88E-AB05CD4DF616}"/>
                </a:ext>
              </a:extLst>
            </p:cNvPr>
            <p:cNvSpPr/>
            <p:nvPr/>
          </p:nvSpPr>
          <p:spPr>
            <a:xfrm>
              <a:off x="1814314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8" name="Rectangle 48">
              <a:extLst>
                <a:ext uri="{FF2B5EF4-FFF2-40B4-BE49-F238E27FC236}">
                  <a16:creationId xmlns:a16="http://schemas.microsoft.com/office/drawing/2014/main" id="{6AB6C81F-D20A-832D-9B99-45086AE89AE6}"/>
                </a:ext>
              </a:extLst>
            </p:cNvPr>
            <p:cNvSpPr/>
            <p:nvPr/>
          </p:nvSpPr>
          <p:spPr>
            <a:xfrm>
              <a:off x="215484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9" name="Rectangle 49">
              <a:extLst>
                <a:ext uri="{FF2B5EF4-FFF2-40B4-BE49-F238E27FC236}">
                  <a16:creationId xmlns:a16="http://schemas.microsoft.com/office/drawing/2014/main" id="{E6CEFA43-EBDA-8339-A44F-31BDB1151A1D}"/>
                </a:ext>
              </a:extLst>
            </p:cNvPr>
            <p:cNvSpPr/>
            <p:nvPr/>
          </p:nvSpPr>
          <p:spPr>
            <a:xfrm>
              <a:off x="2492749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0" name="Rectangle 50">
              <a:extLst>
                <a:ext uri="{FF2B5EF4-FFF2-40B4-BE49-F238E27FC236}">
                  <a16:creationId xmlns:a16="http://schemas.microsoft.com/office/drawing/2014/main" id="{D62E0E79-CDFA-3AE3-0949-0CEAC7CEBC54}"/>
                </a:ext>
              </a:extLst>
            </p:cNvPr>
            <p:cNvSpPr/>
            <p:nvPr/>
          </p:nvSpPr>
          <p:spPr>
            <a:xfrm>
              <a:off x="2843139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1" name="文本框 24">
              <a:extLst>
                <a:ext uri="{FF2B5EF4-FFF2-40B4-BE49-F238E27FC236}">
                  <a16:creationId xmlns:a16="http://schemas.microsoft.com/office/drawing/2014/main" id="{1DFAC142-3897-64DE-1D06-A22045FE1117}"/>
                </a:ext>
              </a:extLst>
            </p:cNvPr>
            <p:cNvSpPr txBox="1"/>
            <p:nvPr/>
          </p:nvSpPr>
          <p:spPr>
            <a:xfrm>
              <a:off x="3193530" y="1840080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880" name="组合 1879">
              <a:extLst>
                <a:ext uri="{FF2B5EF4-FFF2-40B4-BE49-F238E27FC236}">
                  <a16:creationId xmlns:a16="http://schemas.microsoft.com/office/drawing/2014/main" id="{E0C76475-9D58-5777-64C4-7E3181657218}"/>
                </a:ext>
              </a:extLst>
            </p:cNvPr>
            <p:cNvGrpSpPr/>
            <p:nvPr/>
          </p:nvGrpSpPr>
          <p:grpSpPr>
            <a:xfrm>
              <a:off x="6251837" y="768932"/>
              <a:ext cx="1287678" cy="1613483"/>
              <a:chOff x="6025911" y="2905941"/>
              <a:chExt cx="1287678" cy="1613483"/>
            </a:xfrm>
          </p:grpSpPr>
          <p:pic>
            <p:nvPicPr>
              <p:cNvPr id="1881" name="Picture 4">
                <a:extLst>
                  <a:ext uri="{FF2B5EF4-FFF2-40B4-BE49-F238E27FC236}">
                    <a16:creationId xmlns:a16="http://schemas.microsoft.com/office/drawing/2014/main" id="{7D2A3D52-3ED7-E28A-1239-F0CC6A9DF9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25911" y="2905941"/>
                <a:ext cx="1287678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2" name="文本框 1881">
                <a:extLst>
                  <a:ext uri="{FF2B5EF4-FFF2-40B4-BE49-F238E27FC236}">
                    <a16:creationId xmlns:a16="http://schemas.microsoft.com/office/drawing/2014/main" id="{60F08107-F4D1-32B4-0DC5-5952F5A84D7F}"/>
                  </a:ext>
                </a:extLst>
              </p:cNvPr>
              <p:cNvSpPr txBox="1"/>
              <p:nvPr/>
            </p:nvSpPr>
            <p:spPr>
              <a:xfrm>
                <a:off x="6025911" y="4013882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1</a:t>
                </a:r>
              </a:p>
            </p:txBody>
          </p:sp>
        </p:grpSp>
      </p:grpSp>
      <p:grpSp>
        <p:nvGrpSpPr>
          <p:cNvPr id="1884" name="组合 1883">
            <a:extLst>
              <a:ext uri="{FF2B5EF4-FFF2-40B4-BE49-F238E27FC236}">
                <a16:creationId xmlns:a16="http://schemas.microsoft.com/office/drawing/2014/main" id="{D69CC6C6-E9CA-F1DE-8C82-A12DE2ADA096}"/>
              </a:ext>
            </a:extLst>
          </p:cNvPr>
          <p:cNvGrpSpPr/>
          <p:nvPr/>
        </p:nvGrpSpPr>
        <p:grpSpPr>
          <a:xfrm>
            <a:off x="271154" y="391096"/>
            <a:ext cx="5521327" cy="1191672"/>
            <a:chOff x="287802" y="768931"/>
            <a:chExt cx="7557595" cy="1631161"/>
          </a:xfrm>
        </p:grpSpPr>
        <p:sp>
          <p:nvSpPr>
            <p:cNvPr id="1885" name="矩形: 圆角 1884">
              <a:extLst>
                <a:ext uri="{FF2B5EF4-FFF2-40B4-BE49-F238E27FC236}">
                  <a16:creationId xmlns:a16="http://schemas.microsoft.com/office/drawing/2014/main" id="{BBCA9966-72A7-844B-43FE-6849AB184532}"/>
                </a:ext>
              </a:extLst>
            </p:cNvPr>
            <p:cNvSpPr/>
            <p:nvPr/>
          </p:nvSpPr>
          <p:spPr>
            <a:xfrm>
              <a:off x="287802" y="768931"/>
              <a:ext cx="7557595" cy="163116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86" name="Rectangle 3">
              <a:extLst>
                <a:ext uri="{FF2B5EF4-FFF2-40B4-BE49-F238E27FC236}">
                  <a16:creationId xmlns:a16="http://schemas.microsoft.com/office/drawing/2014/main" id="{6A54393A-3565-E552-6232-33A4B2C272EB}"/>
                </a:ext>
              </a:extLst>
            </p:cNvPr>
            <p:cNvSpPr/>
            <p:nvPr/>
          </p:nvSpPr>
          <p:spPr>
            <a:xfrm>
              <a:off x="435098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7" name="Rectangle 5">
              <a:extLst>
                <a:ext uri="{FF2B5EF4-FFF2-40B4-BE49-F238E27FC236}">
                  <a16:creationId xmlns:a16="http://schemas.microsoft.com/office/drawing/2014/main" id="{4417C88C-1F72-9C89-1D92-92062AE9B8F6}"/>
                </a:ext>
              </a:extLst>
            </p:cNvPr>
            <p:cNvSpPr/>
            <p:nvPr/>
          </p:nvSpPr>
          <p:spPr>
            <a:xfrm>
              <a:off x="775627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8" name="Rectangle 6">
              <a:extLst>
                <a:ext uri="{FF2B5EF4-FFF2-40B4-BE49-F238E27FC236}">
                  <a16:creationId xmlns:a16="http://schemas.microsoft.com/office/drawing/2014/main" id="{1C0554ED-6250-C8F2-D2D7-AF1B276557CE}"/>
                </a:ext>
              </a:extLst>
            </p:cNvPr>
            <p:cNvSpPr/>
            <p:nvPr/>
          </p:nvSpPr>
          <p:spPr>
            <a:xfrm>
              <a:off x="1113533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9" name="Rectangle 7">
              <a:extLst>
                <a:ext uri="{FF2B5EF4-FFF2-40B4-BE49-F238E27FC236}">
                  <a16:creationId xmlns:a16="http://schemas.microsoft.com/office/drawing/2014/main" id="{02FE3202-E1D5-4326-519C-89B7AB9CC991}"/>
                </a:ext>
              </a:extLst>
            </p:cNvPr>
            <p:cNvSpPr/>
            <p:nvPr/>
          </p:nvSpPr>
          <p:spPr>
            <a:xfrm>
              <a:off x="146392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0" name="Rectangle 14">
              <a:extLst>
                <a:ext uri="{FF2B5EF4-FFF2-40B4-BE49-F238E27FC236}">
                  <a16:creationId xmlns:a16="http://schemas.microsoft.com/office/drawing/2014/main" id="{FB1AD4F6-A1F3-11CC-AC46-45B3FEF8B0B2}"/>
                </a:ext>
              </a:extLst>
            </p:cNvPr>
            <p:cNvSpPr/>
            <p:nvPr/>
          </p:nvSpPr>
          <p:spPr>
            <a:xfrm>
              <a:off x="1814314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1" name="Rectangle 15">
              <a:extLst>
                <a:ext uri="{FF2B5EF4-FFF2-40B4-BE49-F238E27FC236}">
                  <a16:creationId xmlns:a16="http://schemas.microsoft.com/office/drawing/2014/main" id="{9B5EF6FC-7403-2765-E853-B3D9B1A68DF8}"/>
                </a:ext>
              </a:extLst>
            </p:cNvPr>
            <p:cNvSpPr/>
            <p:nvPr/>
          </p:nvSpPr>
          <p:spPr>
            <a:xfrm>
              <a:off x="215484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2" name="Rectangle 31">
              <a:extLst>
                <a:ext uri="{FF2B5EF4-FFF2-40B4-BE49-F238E27FC236}">
                  <a16:creationId xmlns:a16="http://schemas.microsoft.com/office/drawing/2014/main" id="{0A5D5922-927F-B2B0-16B7-BEBBD8CE3FB9}"/>
                </a:ext>
              </a:extLst>
            </p:cNvPr>
            <p:cNvSpPr/>
            <p:nvPr/>
          </p:nvSpPr>
          <p:spPr>
            <a:xfrm>
              <a:off x="2492749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3" name="Rectangle 32">
              <a:extLst>
                <a:ext uri="{FF2B5EF4-FFF2-40B4-BE49-F238E27FC236}">
                  <a16:creationId xmlns:a16="http://schemas.microsoft.com/office/drawing/2014/main" id="{0F2C88E2-554F-D746-69E9-EAB518CA8392}"/>
                </a:ext>
              </a:extLst>
            </p:cNvPr>
            <p:cNvSpPr/>
            <p:nvPr/>
          </p:nvSpPr>
          <p:spPr>
            <a:xfrm>
              <a:off x="2843139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4" name="文本框 24">
              <a:extLst>
                <a:ext uri="{FF2B5EF4-FFF2-40B4-BE49-F238E27FC236}">
                  <a16:creationId xmlns:a16="http://schemas.microsoft.com/office/drawing/2014/main" id="{DC0A3089-850E-082E-DF78-83A04A4B629C}"/>
                </a:ext>
              </a:extLst>
            </p:cNvPr>
            <p:cNvSpPr txBox="1"/>
            <p:nvPr/>
          </p:nvSpPr>
          <p:spPr>
            <a:xfrm>
              <a:off x="3171182" y="775093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1895" name="Rectangle 34">
              <a:extLst>
                <a:ext uri="{FF2B5EF4-FFF2-40B4-BE49-F238E27FC236}">
                  <a16:creationId xmlns:a16="http://schemas.microsoft.com/office/drawing/2014/main" id="{4EBE5FB5-EB3F-28D1-26C4-ADF3BAD262CF}"/>
                </a:ext>
              </a:extLst>
            </p:cNvPr>
            <p:cNvSpPr/>
            <p:nvPr/>
          </p:nvSpPr>
          <p:spPr>
            <a:xfrm>
              <a:off x="435098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6" name="Rectangle 35">
              <a:extLst>
                <a:ext uri="{FF2B5EF4-FFF2-40B4-BE49-F238E27FC236}">
                  <a16:creationId xmlns:a16="http://schemas.microsoft.com/office/drawing/2014/main" id="{A284F4D7-9FD9-BD12-C3BF-2EBC33133FC9}"/>
                </a:ext>
              </a:extLst>
            </p:cNvPr>
            <p:cNvSpPr/>
            <p:nvPr/>
          </p:nvSpPr>
          <p:spPr>
            <a:xfrm>
              <a:off x="775627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7" name="Rectangle 36">
              <a:extLst>
                <a:ext uri="{FF2B5EF4-FFF2-40B4-BE49-F238E27FC236}">
                  <a16:creationId xmlns:a16="http://schemas.microsoft.com/office/drawing/2014/main" id="{AE01158B-AF57-8D8C-CFD5-F20F4C35BDAE}"/>
                </a:ext>
              </a:extLst>
            </p:cNvPr>
            <p:cNvSpPr/>
            <p:nvPr/>
          </p:nvSpPr>
          <p:spPr>
            <a:xfrm>
              <a:off x="1113533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8" name="Rectangle 37">
              <a:extLst>
                <a:ext uri="{FF2B5EF4-FFF2-40B4-BE49-F238E27FC236}">
                  <a16:creationId xmlns:a16="http://schemas.microsoft.com/office/drawing/2014/main" id="{B822D3AD-ADF4-9DFB-9C1C-554B77AB4B50}"/>
                </a:ext>
              </a:extLst>
            </p:cNvPr>
            <p:cNvSpPr/>
            <p:nvPr/>
          </p:nvSpPr>
          <p:spPr>
            <a:xfrm>
              <a:off x="146392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9" name="Rectangle 38">
              <a:extLst>
                <a:ext uri="{FF2B5EF4-FFF2-40B4-BE49-F238E27FC236}">
                  <a16:creationId xmlns:a16="http://schemas.microsoft.com/office/drawing/2014/main" id="{5D6F80C0-6CB5-D927-31C6-68BAD0A7FF04}"/>
                </a:ext>
              </a:extLst>
            </p:cNvPr>
            <p:cNvSpPr/>
            <p:nvPr/>
          </p:nvSpPr>
          <p:spPr>
            <a:xfrm>
              <a:off x="1814314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0" name="Rectangle 39">
              <a:extLst>
                <a:ext uri="{FF2B5EF4-FFF2-40B4-BE49-F238E27FC236}">
                  <a16:creationId xmlns:a16="http://schemas.microsoft.com/office/drawing/2014/main" id="{A745A3F9-1FB1-BBAA-C77C-BD2D02885D83}"/>
                </a:ext>
              </a:extLst>
            </p:cNvPr>
            <p:cNvSpPr/>
            <p:nvPr/>
          </p:nvSpPr>
          <p:spPr>
            <a:xfrm>
              <a:off x="215484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1" name="Rectangle 40">
              <a:extLst>
                <a:ext uri="{FF2B5EF4-FFF2-40B4-BE49-F238E27FC236}">
                  <a16:creationId xmlns:a16="http://schemas.microsoft.com/office/drawing/2014/main" id="{59D4A1D8-A7A1-569D-FA53-88BAE9F47BAE}"/>
                </a:ext>
              </a:extLst>
            </p:cNvPr>
            <p:cNvSpPr/>
            <p:nvPr/>
          </p:nvSpPr>
          <p:spPr>
            <a:xfrm>
              <a:off x="2492749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2" name="Rectangle 41">
              <a:extLst>
                <a:ext uri="{FF2B5EF4-FFF2-40B4-BE49-F238E27FC236}">
                  <a16:creationId xmlns:a16="http://schemas.microsoft.com/office/drawing/2014/main" id="{DAAED6B5-B9B3-6180-D343-B755B06599A3}"/>
                </a:ext>
              </a:extLst>
            </p:cNvPr>
            <p:cNvSpPr/>
            <p:nvPr/>
          </p:nvSpPr>
          <p:spPr>
            <a:xfrm>
              <a:off x="2843139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3" name="文本框 24">
              <a:extLst>
                <a:ext uri="{FF2B5EF4-FFF2-40B4-BE49-F238E27FC236}">
                  <a16:creationId xmlns:a16="http://schemas.microsoft.com/office/drawing/2014/main" id="{0C887DF0-A679-BC3E-F215-694E06B4ECBF}"/>
                </a:ext>
              </a:extLst>
            </p:cNvPr>
            <p:cNvSpPr txBox="1"/>
            <p:nvPr/>
          </p:nvSpPr>
          <p:spPr>
            <a:xfrm>
              <a:off x="3193530" y="1296758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904" name="Rectangle 43">
              <a:extLst>
                <a:ext uri="{FF2B5EF4-FFF2-40B4-BE49-F238E27FC236}">
                  <a16:creationId xmlns:a16="http://schemas.microsoft.com/office/drawing/2014/main" id="{1A81FD51-A51D-61FA-7A7D-89D56816722B}"/>
                </a:ext>
              </a:extLst>
            </p:cNvPr>
            <p:cNvSpPr/>
            <p:nvPr/>
          </p:nvSpPr>
          <p:spPr>
            <a:xfrm>
              <a:off x="435098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5" name="Rectangle 44">
              <a:extLst>
                <a:ext uri="{FF2B5EF4-FFF2-40B4-BE49-F238E27FC236}">
                  <a16:creationId xmlns:a16="http://schemas.microsoft.com/office/drawing/2014/main" id="{828A307B-E0F9-4B9A-DD5C-8D4702B24642}"/>
                </a:ext>
              </a:extLst>
            </p:cNvPr>
            <p:cNvSpPr/>
            <p:nvPr/>
          </p:nvSpPr>
          <p:spPr>
            <a:xfrm>
              <a:off x="775627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6" name="Rectangle 45">
              <a:extLst>
                <a:ext uri="{FF2B5EF4-FFF2-40B4-BE49-F238E27FC236}">
                  <a16:creationId xmlns:a16="http://schemas.microsoft.com/office/drawing/2014/main" id="{6285F130-3E10-F386-E47B-7929F9CE3364}"/>
                </a:ext>
              </a:extLst>
            </p:cNvPr>
            <p:cNvSpPr/>
            <p:nvPr/>
          </p:nvSpPr>
          <p:spPr>
            <a:xfrm>
              <a:off x="1113533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7" name="Rectangle 46">
              <a:extLst>
                <a:ext uri="{FF2B5EF4-FFF2-40B4-BE49-F238E27FC236}">
                  <a16:creationId xmlns:a16="http://schemas.microsoft.com/office/drawing/2014/main" id="{D05D6B27-4B49-9F97-E97E-4611234024BC}"/>
                </a:ext>
              </a:extLst>
            </p:cNvPr>
            <p:cNvSpPr/>
            <p:nvPr/>
          </p:nvSpPr>
          <p:spPr>
            <a:xfrm>
              <a:off x="146392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8" name="Rectangle 47">
              <a:extLst>
                <a:ext uri="{FF2B5EF4-FFF2-40B4-BE49-F238E27FC236}">
                  <a16:creationId xmlns:a16="http://schemas.microsoft.com/office/drawing/2014/main" id="{C97327B1-E5F3-BEF2-93D9-7B1DE32FEFDF}"/>
                </a:ext>
              </a:extLst>
            </p:cNvPr>
            <p:cNvSpPr/>
            <p:nvPr/>
          </p:nvSpPr>
          <p:spPr>
            <a:xfrm>
              <a:off x="1814314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9" name="Rectangle 48">
              <a:extLst>
                <a:ext uri="{FF2B5EF4-FFF2-40B4-BE49-F238E27FC236}">
                  <a16:creationId xmlns:a16="http://schemas.microsoft.com/office/drawing/2014/main" id="{3D561C08-153D-12DA-59FB-186977F8F8F8}"/>
                </a:ext>
              </a:extLst>
            </p:cNvPr>
            <p:cNvSpPr/>
            <p:nvPr/>
          </p:nvSpPr>
          <p:spPr>
            <a:xfrm>
              <a:off x="215484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0" name="Rectangle 49">
              <a:extLst>
                <a:ext uri="{FF2B5EF4-FFF2-40B4-BE49-F238E27FC236}">
                  <a16:creationId xmlns:a16="http://schemas.microsoft.com/office/drawing/2014/main" id="{A8A2F755-B0DD-7B9A-646C-C72223C8BB25}"/>
                </a:ext>
              </a:extLst>
            </p:cNvPr>
            <p:cNvSpPr/>
            <p:nvPr/>
          </p:nvSpPr>
          <p:spPr>
            <a:xfrm>
              <a:off x="2492749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1" name="Rectangle 50">
              <a:extLst>
                <a:ext uri="{FF2B5EF4-FFF2-40B4-BE49-F238E27FC236}">
                  <a16:creationId xmlns:a16="http://schemas.microsoft.com/office/drawing/2014/main" id="{5E0D7D36-78F1-FF89-7CBA-BF2E1C4C9305}"/>
                </a:ext>
              </a:extLst>
            </p:cNvPr>
            <p:cNvSpPr/>
            <p:nvPr/>
          </p:nvSpPr>
          <p:spPr>
            <a:xfrm>
              <a:off x="2843139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2" name="文本框 24">
              <a:extLst>
                <a:ext uri="{FF2B5EF4-FFF2-40B4-BE49-F238E27FC236}">
                  <a16:creationId xmlns:a16="http://schemas.microsoft.com/office/drawing/2014/main" id="{F594814B-7292-CF6D-5025-53F70ED57A9D}"/>
                </a:ext>
              </a:extLst>
            </p:cNvPr>
            <p:cNvSpPr txBox="1"/>
            <p:nvPr/>
          </p:nvSpPr>
          <p:spPr>
            <a:xfrm>
              <a:off x="3193530" y="1840080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913" name="组合 1912">
              <a:extLst>
                <a:ext uri="{FF2B5EF4-FFF2-40B4-BE49-F238E27FC236}">
                  <a16:creationId xmlns:a16="http://schemas.microsoft.com/office/drawing/2014/main" id="{9BE2596E-4C20-ABEC-8B5D-CE65EC1A9395}"/>
                </a:ext>
              </a:extLst>
            </p:cNvPr>
            <p:cNvGrpSpPr/>
            <p:nvPr/>
          </p:nvGrpSpPr>
          <p:grpSpPr>
            <a:xfrm>
              <a:off x="6251837" y="768932"/>
              <a:ext cx="1287678" cy="1613483"/>
              <a:chOff x="6025911" y="2905941"/>
              <a:chExt cx="1287678" cy="1613483"/>
            </a:xfrm>
          </p:grpSpPr>
          <p:pic>
            <p:nvPicPr>
              <p:cNvPr id="1914" name="Picture 4">
                <a:extLst>
                  <a:ext uri="{FF2B5EF4-FFF2-40B4-BE49-F238E27FC236}">
                    <a16:creationId xmlns:a16="http://schemas.microsoft.com/office/drawing/2014/main" id="{0E8289FD-A242-1A9B-41DE-FE005517A4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25911" y="2905941"/>
                <a:ext cx="1287678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15" name="文本框 1914">
                <a:extLst>
                  <a:ext uri="{FF2B5EF4-FFF2-40B4-BE49-F238E27FC236}">
                    <a16:creationId xmlns:a16="http://schemas.microsoft.com/office/drawing/2014/main" id="{F799D4FE-6F32-F0A1-4D97-F7F3ACBB7020}"/>
                  </a:ext>
                </a:extLst>
              </p:cNvPr>
              <p:cNvSpPr txBox="1"/>
              <p:nvPr/>
            </p:nvSpPr>
            <p:spPr>
              <a:xfrm>
                <a:off x="6025911" y="4013882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</p:grpSp>
      <p:sp>
        <p:nvSpPr>
          <p:cNvPr id="1917" name="文本框 1916">
            <a:extLst>
              <a:ext uri="{FF2B5EF4-FFF2-40B4-BE49-F238E27FC236}">
                <a16:creationId xmlns:a16="http://schemas.microsoft.com/office/drawing/2014/main" id="{72F1EA9C-3CCD-94D3-E2F3-02D7DDB819B8}"/>
              </a:ext>
            </a:extLst>
          </p:cNvPr>
          <p:cNvSpPr txBox="1"/>
          <p:nvPr/>
        </p:nvSpPr>
        <p:spPr>
          <a:xfrm>
            <a:off x="1975597" y="3010110"/>
            <a:ext cx="2138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</a:rPr>
              <a:t>Data Parallel</a:t>
            </a:r>
            <a:endParaRPr lang="zh-CN" altLang="en-US" sz="2400" dirty="0"/>
          </a:p>
        </p:txBody>
      </p:sp>
      <p:grpSp>
        <p:nvGrpSpPr>
          <p:cNvPr id="1968" name="组合 1967">
            <a:extLst>
              <a:ext uri="{FF2B5EF4-FFF2-40B4-BE49-F238E27FC236}">
                <a16:creationId xmlns:a16="http://schemas.microsoft.com/office/drawing/2014/main" id="{10EA5578-8E5C-C007-A2DC-10CB89CE4086}"/>
              </a:ext>
            </a:extLst>
          </p:cNvPr>
          <p:cNvGrpSpPr/>
          <p:nvPr/>
        </p:nvGrpSpPr>
        <p:grpSpPr>
          <a:xfrm>
            <a:off x="345634" y="3546295"/>
            <a:ext cx="4221912" cy="1206473"/>
            <a:chOff x="406368" y="4622877"/>
            <a:chExt cx="4221912" cy="1206473"/>
          </a:xfrm>
        </p:grpSpPr>
        <p:sp>
          <p:nvSpPr>
            <p:cNvPr id="1919" name="矩形: 圆角 1918">
              <a:extLst>
                <a:ext uri="{FF2B5EF4-FFF2-40B4-BE49-F238E27FC236}">
                  <a16:creationId xmlns:a16="http://schemas.microsoft.com/office/drawing/2014/main" id="{3B16D1DD-CE9F-161A-1848-CE056EF7E68C}"/>
                </a:ext>
              </a:extLst>
            </p:cNvPr>
            <p:cNvSpPr/>
            <p:nvPr/>
          </p:nvSpPr>
          <p:spPr>
            <a:xfrm>
              <a:off x="406368" y="4637678"/>
              <a:ext cx="4221912" cy="11916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20" name="Rectangle 3">
              <a:extLst>
                <a:ext uri="{FF2B5EF4-FFF2-40B4-BE49-F238E27FC236}">
                  <a16:creationId xmlns:a16="http://schemas.microsoft.com/office/drawing/2014/main" id="{6DE96957-C749-2843-7981-88D235DD21DC}"/>
                </a:ext>
              </a:extLst>
            </p:cNvPr>
            <p:cNvSpPr/>
            <p:nvPr/>
          </p:nvSpPr>
          <p:spPr>
            <a:xfrm>
              <a:off x="513977" y="4708914"/>
              <a:ext cx="248779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1" name="Rectangle 5">
              <a:extLst>
                <a:ext uri="{FF2B5EF4-FFF2-40B4-BE49-F238E27FC236}">
                  <a16:creationId xmlns:a16="http://schemas.microsoft.com/office/drawing/2014/main" id="{242F3DB6-4C89-42E8-2AFA-6BAEF01D06BC}"/>
                </a:ext>
              </a:extLst>
            </p:cNvPr>
            <p:cNvSpPr/>
            <p:nvPr/>
          </p:nvSpPr>
          <p:spPr>
            <a:xfrm>
              <a:off x="762756" y="4708914"/>
              <a:ext cx="248779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2" name="Rectangle 6">
              <a:extLst>
                <a:ext uri="{FF2B5EF4-FFF2-40B4-BE49-F238E27FC236}">
                  <a16:creationId xmlns:a16="http://schemas.microsoft.com/office/drawing/2014/main" id="{FE5AFC64-671E-B1B8-A75A-8134B8951F01}"/>
                </a:ext>
              </a:extLst>
            </p:cNvPr>
            <p:cNvSpPr/>
            <p:nvPr/>
          </p:nvSpPr>
          <p:spPr>
            <a:xfrm>
              <a:off x="1009619" y="4708914"/>
              <a:ext cx="248778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3" name="Rectangle 7">
              <a:extLst>
                <a:ext uri="{FF2B5EF4-FFF2-40B4-BE49-F238E27FC236}">
                  <a16:creationId xmlns:a16="http://schemas.microsoft.com/office/drawing/2014/main" id="{B357BD7B-0D73-2999-A80B-DFBC224AD0B9}"/>
                </a:ext>
              </a:extLst>
            </p:cNvPr>
            <p:cNvSpPr/>
            <p:nvPr/>
          </p:nvSpPr>
          <p:spPr>
            <a:xfrm>
              <a:off x="1265602" y="4708914"/>
              <a:ext cx="248779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5" name="文本框 24">
              <a:extLst>
                <a:ext uri="{FF2B5EF4-FFF2-40B4-BE49-F238E27FC236}">
                  <a16:creationId xmlns:a16="http://schemas.microsoft.com/office/drawing/2014/main" id="{D218EC70-38E1-8F85-FFE3-42451D41D9A7}"/>
                </a:ext>
              </a:extLst>
            </p:cNvPr>
            <p:cNvSpPr txBox="1"/>
            <p:nvPr/>
          </p:nvSpPr>
          <p:spPr>
            <a:xfrm>
              <a:off x="1554962" y="4653499"/>
              <a:ext cx="25171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1946" name="Rectangle 34">
              <a:extLst>
                <a:ext uri="{FF2B5EF4-FFF2-40B4-BE49-F238E27FC236}">
                  <a16:creationId xmlns:a16="http://schemas.microsoft.com/office/drawing/2014/main" id="{EF7C90E2-44FB-4C5C-0479-30A8EEFB9D0B}"/>
                </a:ext>
              </a:extLst>
            </p:cNvPr>
            <p:cNvSpPr/>
            <p:nvPr/>
          </p:nvSpPr>
          <p:spPr>
            <a:xfrm>
              <a:off x="513977" y="5090025"/>
              <a:ext cx="248779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7" name="Rectangle 35">
              <a:extLst>
                <a:ext uri="{FF2B5EF4-FFF2-40B4-BE49-F238E27FC236}">
                  <a16:creationId xmlns:a16="http://schemas.microsoft.com/office/drawing/2014/main" id="{205E8039-7572-8694-361E-CCF4EA368D52}"/>
                </a:ext>
              </a:extLst>
            </p:cNvPr>
            <p:cNvSpPr/>
            <p:nvPr/>
          </p:nvSpPr>
          <p:spPr>
            <a:xfrm>
              <a:off x="762756" y="5090025"/>
              <a:ext cx="248779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8" name="Rectangle 36">
              <a:extLst>
                <a:ext uri="{FF2B5EF4-FFF2-40B4-BE49-F238E27FC236}">
                  <a16:creationId xmlns:a16="http://schemas.microsoft.com/office/drawing/2014/main" id="{A9D78FAF-0A1E-B6F2-F366-B95166EC3E8D}"/>
                </a:ext>
              </a:extLst>
            </p:cNvPr>
            <p:cNvSpPr/>
            <p:nvPr/>
          </p:nvSpPr>
          <p:spPr>
            <a:xfrm>
              <a:off x="1009619" y="5090025"/>
              <a:ext cx="248778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9" name="Rectangle 37">
              <a:extLst>
                <a:ext uri="{FF2B5EF4-FFF2-40B4-BE49-F238E27FC236}">
                  <a16:creationId xmlns:a16="http://schemas.microsoft.com/office/drawing/2014/main" id="{E37D8C76-1DBB-3028-F546-CACAB2C63BAA}"/>
                </a:ext>
              </a:extLst>
            </p:cNvPr>
            <p:cNvSpPr/>
            <p:nvPr/>
          </p:nvSpPr>
          <p:spPr>
            <a:xfrm>
              <a:off x="1265602" y="5090025"/>
              <a:ext cx="248779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4" name="文本框 24">
              <a:extLst>
                <a:ext uri="{FF2B5EF4-FFF2-40B4-BE49-F238E27FC236}">
                  <a16:creationId xmlns:a16="http://schemas.microsoft.com/office/drawing/2014/main" id="{237451B9-4125-6FD1-CD98-9FF20F460696}"/>
                </a:ext>
              </a:extLst>
            </p:cNvPr>
            <p:cNvSpPr txBox="1"/>
            <p:nvPr/>
          </p:nvSpPr>
          <p:spPr>
            <a:xfrm>
              <a:off x="1571289" y="5034610"/>
              <a:ext cx="25171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955" name="Rectangle 43">
              <a:extLst>
                <a:ext uri="{FF2B5EF4-FFF2-40B4-BE49-F238E27FC236}">
                  <a16:creationId xmlns:a16="http://schemas.microsoft.com/office/drawing/2014/main" id="{9C8925DA-6B4D-DD2A-6274-32564E6DA697}"/>
                </a:ext>
              </a:extLst>
            </p:cNvPr>
            <p:cNvSpPr/>
            <p:nvPr/>
          </p:nvSpPr>
          <p:spPr>
            <a:xfrm>
              <a:off x="513977" y="5486958"/>
              <a:ext cx="248779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6" name="Rectangle 44">
              <a:extLst>
                <a:ext uri="{FF2B5EF4-FFF2-40B4-BE49-F238E27FC236}">
                  <a16:creationId xmlns:a16="http://schemas.microsoft.com/office/drawing/2014/main" id="{DB5BC911-FE0A-15A6-78A4-D3225958A1E4}"/>
                </a:ext>
              </a:extLst>
            </p:cNvPr>
            <p:cNvSpPr/>
            <p:nvPr/>
          </p:nvSpPr>
          <p:spPr>
            <a:xfrm>
              <a:off x="762756" y="5486958"/>
              <a:ext cx="248779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7" name="Rectangle 45">
              <a:extLst>
                <a:ext uri="{FF2B5EF4-FFF2-40B4-BE49-F238E27FC236}">
                  <a16:creationId xmlns:a16="http://schemas.microsoft.com/office/drawing/2014/main" id="{311A4D89-8B71-FE4C-BAB2-F5C02884DD44}"/>
                </a:ext>
              </a:extLst>
            </p:cNvPr>
            <p:cNvSpPr/>
            <p:nvPr/>
          </p:nvSpPr>
          <p:spPr>
            <a:xfrm>
              <a:off x="1009619" y="5486958"/>
              <a:ext cx="248778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8" name="Rectangle 46">
              <a:extLst>
                <a:ext uri="{FF2B5EF4-FFF2-40B4-BE49-F238E27FC236}">
                  <a16:creationId xmlns:a16="http://schemas.microsoft.com/office/drawing/2014/main" id="{E044B5BB-B7C4-04E2-D8CA-5275BB3AAAA0}"/>
                </a:ext>
              </a:extLst>
            </p:cNvPr>
            <p:cNvSpPr/>
            <p:nvPr/>
          </p:nvSpPr>
          <p:spPr>
            <a:xfrm>
              <a:off x="1265602" y="5486958"/>
              <a:ext cx="248779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3" name="文本框 24">
              <a:extLst>
                <a:ext uri="{FF2B5EF4-FFF2-40B4-BE49-F238E27FC236}">
                  <a16:creationId xmlns:a16="http://schemas.microsoft.com/office/drawing/2014/main" id="{7A42D050-F103-2C9E-161F-BEF1A54CBE13}"/>
                </a:ext>
              </a:extLst>
            </p:cNvPr>
            <p:cNvSpPr txBox="1"/>
            <p:nvPr/>
          </p:nvSpPr>
          <p:spPr>
            <a:xfrm>
              <a:off x="1571289" y="5431543"/>
              <a:ext cx="25171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964" name="组合 1963">
              <a:extLst>
                <a:ext uri="{FF2B5EF4-FFF2-40B4-BE49-F238E27FC236}">
                  <a16:creationId xmlns:a16="http://schemas.microsoft.com/office/drawing/2014/main" id="{C6B25CE2-3F44-E122-942B-A45BE71CE2BA}"/>
                </a:ext>
              </a:extLst>
            </p:cNvPr>
            <p:cNvGrpSpPr/>
            <p:nvPr/>
          </p:nvGrpSpPr>
          <p:grpSpPr>
            <a:xfrm>
              <a:off x="3544641" y="4622877"/>
              <a:ext cx="940735" cy="1178758"/>
              <a:chOff x="4357547" y="2885681"/>
              <a:chExt cx="1287679" cy="1613484"/>
            </a:xfrm>
          </p:grpSpPr>
          <p:pic>
            <p:nvPicPr>
              <p:cNvPr id="1965" name="Picture 4">
                <a:extLst>
                  <a:ext uri="{FF2B5EF4-FFF2-40B4-BE49-F238E27FC236}">
                    <a16:creationId xmlns:a16="http://schemas.microsoft.com/office/drawing/2014/main" id="{C8D6A6AD-8261-A45F-7308-D0C68E5D8F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357547" y="2885681"/>
                <a:ext cx="1287679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6" name="文本框 1965">
                <a:extLst>
                  <a:ext uri="{FF2B5EF4-FFF2-40B4-BE49-F238E27FC236}">
                    <a16:creationId xmlns:a16="http://schemas.microsoft.com/office/drawing/2014/main" id="{4DDBDE7F-60B9-7D58-2E8E-A7298484AB41}"/>
                  </a:ext>
                </a:extLst>
              </p:cNvPr>
              <p:cNvSpPr txBox="1"/>
              <p:nvPr/>
            </p:nvSpPr>
            <p:spPr>
              <a:xfrm>
                <a:off x="4357548" y="3993623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1</a:t>
                </a:r>
              </a:p>
            </p:txBody>
          </p:sp>
        </p:grpSp>
      </p:grpSp>
      <p:sp>
        <p:nvSpPr>
          <p:cNvPr id="1969" name="文本框 1968">
            <a:extLst>
              <a:ext uri="{FF2B5EF4-FFF2-40B4-BE49-F238E27FC236}">
                <a16:creationId xmlns:a16="http://schemas.microsoft.com/office/drawing/2014/main" id="{A3E8E0D4-FBC8-52E4-1498-21D39C6EC8F5}"/>
              </a:ext>
            </a:extLst>
          </p:cNvPr>
          <p:cNvSpPr txBox="1"/>
          <p:nvPr/>
        </p:nvSpPr>
        <p:spPr>
          <a:xfrm>
            <a:off x="491427" y="796967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1970" name="文本框 1969">
            <a:extLst>
              <a:ext uri="{FF2B5EF4-FFF2-40B4-BE49-F238E27FC236}">
                <a16:creationId xmlns:a16="http://schemas.microsoft.com/office/drawing/2014/main" id="{7E32214D-A4EE-F748-9B80-2C287C1F5CC0}"/>
              </a:ext>
            </a:extLst>
          </p:cNvPr>
          <p:cNvSpPr txBox="1"/>
          <p:nvPr/>
        </p:nvSpPr>
        <p:spPr>
          <a:xfrm>
            <a:off x="1495848" y="789267"/>
            <a:ext cx="755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1971" name="文本框 1970">
            <a:extLst>
              <a:ext uri="{FF2B5EF4-FFF2-40B4-BE49-F238E27FC236}">
                <a16:creationId xmlns:a16="http://schemas.microsoft.com/office/drawing/2014/main" id="{F3187343-4479-4523-1FE9-5739F90281FC}"/>
              </a:ext>
            </a:extLst>
          </p:cNvPr>
          <p:cNvSpPr txBox="1"/>
          <p:nvPr/>
        </p:nvSpPr>
        <p:spPr>
          <a:xfrm>
            <a:off x="565906" y="3966967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grpSp>
        <p:nvGrpSpPr>
          <p:cNvPr id="1972" name="组合 1971">
            <a:extLst>
              <a:ext uri="{FF2B5EF4-FFF2-40B4-BE49-F238E27FC236}">
                <a16:creationId xmlns:a16="http://schemas.microsoft.com/office/drawing/2014/main" id="{01337BD9-EA9D-E090-067A-DB5B3412CEB4}"/>
              </a:ext>
            </a:extLst>
          </p:cNvPr>
          <p:cNvGrpSpPr/>
          <p:nvPr/>
        </p:nvGrpSpPr>
        <p:grpSpPr>
          <a:xfrm>
            <a:off x="324369" y="4874818"/>
            <a:ext cx="4221912" cy="1206473"/>
            <a:chOff x="406368" y="4622877"/>
            <a:chExt cx="4221912" cy="1206473"/>
          </a:xfrm>
        </p:grpSpPr>
        <p:sp>
          <p:nvSpPr>
            <p:cNvPr id="1973" name="矩形: 圆角 1972">
              <a:extLst>
                <a:ext uri="{FF2B5EF4-FFF2-40B4-BE49-F238E27FC236}">
                  <a16:creationId xmlns:a16="http://schemas.microsoft.com/office/drawing/2014/main" id="{3D4A610D-AE31-3269-F3A9-A510C0556746}"/>
                </a:ext>
              </a:extLst>
            </p:cNvPr>
            <p:cNvSpPr/>
            <p:nvPr/>
          </p:nvSpPr>
          <p:spPr>
            <a:xfrm>
              <a:off x="406368" y="4637678"/>
              <a:ext cx="4221912" cy="11916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974" name="Rectangle 3">
              <a:extLst>
                <a:ext uri="{FF2B5EF4-FFF2-40B4-BE49-F238E27FC236}">
                  <a16:creationId xmlns:a16="http://schemas.microsoft.com/office/drawing/2014/main" id="{8ED7AD78-66FE-5510-8F88-07A3935FDEEB}"/>
                </a:ext>
              </a:extLst>
            </p:cNvPr>
            <p:cNvSpPr/>
            <p:nvPr/>
          </p:nvSpPr>
          <p:spPr>
            <a:xfrm>
              <a:off x="513977" y="4708914"/>
              <a:ext cx="248779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5" name="Rectangle 5">
              <a:extLst>
                <a:ext uri="{FF2B5EF4-FFF2-40B4-BE49-F238E27FC236}">
                  <a16:creationId xmlns:a16="http://schemas.microsoft.com/office/drawing/2014/main" id="{9C0613AD-B8B0-48BF-7004-0773AE82A400}"/>
                </a:ext>
              </a:extLst>
            </p:cNvPr>
            <p:cNvSpPr/>
            <p:nvPr/>
          </p:nvSpPr>
          <p:spPr>
            <a:xfrm>
              <a:off x="762756" y="4708914"/>
              <a:ext cx="248779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6" name="Rectangle 6">
              <a:extLst>
                <a:ext uri="{FF2B5EF4-FFF2-40B4-BE49-F238E27FC236}">
                  <a16:creationId xmlns:a16="http://schemas.microsoft.com/office/drawing/2014/main" id="{FEE28EF7-CFA9-9712-BE6F-12B69ADC10A2}"/>
                </a:ext>
              </a:extLst>
            </p:cNvPr>
            <p:cNvSpPr/>
            <p:nvPr/>
          </p:nvSpPr>
          <p:spPr>
            <a:xfrm>
              <a:off x="1009619" y="4708914"/>
              <a:ext cx="248778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7" name="Rectangle 7">
              <a:extLst>
                <a:ext uri="{FF2B5EF4-FFF2-40B4-BE49-F238E27FC236}">
                  <a16:creationId xmlns:a16="http://schemas.microsoft.com/office/drawing/2014/main" id="{9FCAA7D8-E98D-DB9C-EEB3-42E2D6710BF8}"/>
                </a:ext>
              </a:extLst>
            </p:cNvPr>
            <p:cNvSpPr/>
            <p:nvPr/>
          </p:nvSpPr>
          <p:spPr>
            <a:xfrm>
              <a:off x="1265602" y="4708914"/>
              <a:ext cx="248779" cy="24877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8" name="文本框 24">
              <a:extLst>
                <a:ext uri="{FF2B5EF4-FFF2-40B4-BE49-F238E27FC236}">
                  <a16:creationId xmlns:a16="http://schemas.microsoft.com/office/drawing/2014/main" id="{A021DDDE-6762-1FBA-2E4E-FB2587913DDB}"/>
                </a:ext>
              </a:extLst>
            </p:cNvPr>
            <p:cNvSpPr txBox="1"/>
            <p:nvPr/>
          </p:nvSpPr>
          <p:spPr>
            <a:xfrm>
              <a:off x="1554962" y="4653499"/>
              <a:ext cx="25171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1979" name="Rectangle 34">
              <a:extLst>
                <a:ext uri="{FF2B5EF4-FFF2-40B4-BE49-F238E27FC236}">
                  <a16:creationId xmlns:a16="http://schemas.microsoft.com/office/drawing/2014/main" id="{A0348706-9BC3-E188-5362-D077EF22F5B5}"/>
                </a:ext>
              </a:extLst>
            </p:cNvPr>
            <p:cNvSpPr/>
            <p:nvPr/>
          </p:nvSpPr>
          <p:spPr>
            <a:xfrm>
              <a:off x="513977" y="5090025"/>
              <a:ext cx="248779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0" name="Rectangle 35">
              <a:extLst>
                <a:ext uri="{FF2B5EF4-FFF2-40B4-BE49-F238E27FC236}">
                  <a16:creationId xmlns:a16="http://schemas.microsoft.com/office/drawing/2014/main" id="{8F7E2641-417F-F265-B5B2-BD57DC33EC5F}"/>
                </a:ext>
              </a:extLst>
            </p:cNvPr>
            <p:cNvSpPr/>
            <p:nvPr/>
          </p:nvSpPr>
          <p:spPr>
            <a:xfrm>
              <a:off x="762756" y="5090025"/>
              <a:ext cx="248779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1" name="Rectangle 36">
              <a:extLst>
                <a:ext uri="{FF2B5EF4-FFF2-40B4-BE49-F238E27FC236}">
                  <a16:creationId xmlns:a16="http://schemas.microsoft.com/office/drawing/2014/main" id="{850B4A4E-2994-5A62-D0C2-A125C879F433}"/>
                </a:ext>
              </a:extLst>
            </p:cNvPr>
            <p:cNvSpPr/>
            <p:nvPr/>
          </p:nvSpPr>
          <p:spPr>
            <a:xfrm>
              <a:off x="1009619" y="5090025"/>
              <a:ext cx="248778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2" name="Rectangle 37">
              <a:extLst>
                <a:ext uri="{FF2B5EF4-FFF2-40B4-BE49-F238E27FC236}">
                  <a16:creationId xmlns:a16="http://schemas.microsoft.com/office/drawing/2014/main" id="{856D0DC1-5872-63DD-4ED6-648EBE35E4A8}"/>
                </a:ext>
              </a:extLst>
            </p:cNvPr>
            <p:cNvSpPr/>
            <p:nvPr/>
          </p:nvSpPr>
          <p:spPr>
            <a:xfrm>
              <a:off x="1265602" y="5090025"/>
              <a:ext cx="248779" cy="248779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3" name="文本框 24">
              <a:extLst>
                <a:ext uri="{FF2B5EF4-FFF2-40B4-BE49-F238E27FC236}">
                  <a16:creationId xmlns:a16="http://schemas.microsoft.com/office/drawing/2014/main" id="{3403EB65-E8B6-33DB-A6B2-BDD6444D5798}"/>
                </a:ext>
              </a:extLst>
            </p:cNvPr>
            <p:cNvSpPr txBox="1"/>
            <p:nvPr/>
          </p:nvSpPr>
          <p:spPr>
            <a:xfrm>
              <a:off x="1571289" y="5034610"/>
              <a:ext cx="25171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600" name="Rectangle 43">
              <a:extLst>
                <a:ext uri="{FF2B5EF4-FFF2-40B4-BE49-F238E27FC236}">
                  <a16:creationId xmlns:a16="http://schemas.microsoft.com/office/drawing/2014/main" id="{DFC42F98-691B-6FE0-2130-96A2751E8EB4}"/>
                </a:ext>
              </a:extLst>
            </p:cNvPr>
            <p:cNvSpPr/>
            <p:nvPr/>
          </p:nvSpPr>
          <p:spPr>
            <a:xfrm>
              <a:off x="513977" y="5486958"/>
              <a:ext cx="248779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2" name="Rectangle 44">
              <a:extLst>
                <a:ext uri="{FF2B5EF4-FFF2-40B4-BE49-F238E27FC236}">
                  <a16:creationId xmlns:a16="http://schemas.microsoft.com/office/drawing/2014/main" id="{E4712135-4918-2B3B-1A03-BE0A7AACB618}"/>
                </a:ext>
              </a:extLst>
            </p:cNvPr>
            <p:cNvSpPr/>
            <p:nvPr/>
          </p:nvSpPr>
          <p:spPr>
            <a:xfrm>
              <a:off x="762756" y="5486958"/>
              <a:ext cx="248779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3" name="Rectangle 45">
              <a:extLst>
                <a:ext uri="{FF2B5EF4-FFF2-40B4-BE49-F238E27FC236}">
                  <a16:creationId xmlns:a16="http://schemas.microsoft.com/office/drawing/2014/main" id="{8A8BDC86-4E4F-E15E-EFF7-2DE9B100A070}"/>
                </a:ext>
              </a:extLst>
            </p:cNvPr>
            <p:cNvSpPr/>
            <p:nvPr/>
          </p:nvSpPr>
          <p:spPr>
            <a:xfrm>
              <a:off x="1009619" y="5486958"/>
              <a:ext cx="248778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6" name="Rectangle 46">
              <a:extLst>
                <a:ext uri="{FF2B5EF4-FFF2-40B4-BE49-F238E27FC236}">
                  <a16:creationId xmlns:a16="http://schemas.microsoft.com/office/drawing/2014/main" id="{E7F57D26-7C45-8E8C-8C5B-47A190D535FB}"/>
                </a:ext>
              </a:extLst>
            </p:cNvPr>
            <p:cNvSpPr/>
            <p:nvPr/>
          </p:nvSpPr>
          <p:spPr>
            <a:xfrm>
              <a:off x="1265602" y="5486958"/>
              <a:ext cx="248779" cy="24877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7" name="文本框 24">
              <a:extLst>
                <a:ext uri="{FF2B5EF4-FFF2-40B4-BE49-F238E27FC236}">
                  <a16:creationId xmlns:a16="http://schemas.microsoft.com/office/drawing/2014/main" id="{DA0C9599-7F1E-89EE-CDFB-04774014919E}"/>
                </a:ext>
              </a:extLst>
            </p:cNvPr>
            <p:cNvSpPr txBox="1"/>
            <p:nvPr/>
          </p:nvSpPr>
          <p:spPr>
            <a:xfrm>
              <a:off x="1571289" y="5431543"/>
              <a:ext cx="25171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609" name="组合 1608">
              <a:extLst>
                <a:ext uri="{FF2B5EF4-FFF2-40B4-BE49-F238E27FC236}">
                  <a16:creationId xmlns:a16="http://schemas.microsoft.com/office/drawing/2014/main" id="{7F4F1A79-8E63-C4B4-8584-837B1C7C91B2}"/>
                </a:ext>
              </a:extLst>
            </p:cNvPr>
            <p:cNvGrpSpPr/>
            <p:nvPr/>
          </p:nvGrpSpPr>
          <p:grpSpPr>
            <a:xfrm>
              <a:off x="3544641" y="4622877"/>
              <a:ext cx="940735" cy="1178758"/>
              <a:chOff x="4357547" y="2885681"/>
              <a:chExt cx="1287679" cy="1613484"/>
            </a:xfrm>
          </p:grpSpPr>
          <p:pic>
            <p:nvPicPr>
              <p:cNvPr id="1610" name="Picture 4">
                <a:extLst>
                  <a:ext uri="{FF2B5EF4-FFF2-40B4-BE49-F238E27FC236}">
                    <a16:creationId xmlns:a16="http://schemas.microsoft.com/office/drawing/2014/main" id="{A403E403-57E6-2214-977A-50B327FF7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357547" y="2885681"/>
                <a:ext cx="1287679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11" name="文本框 1610">
                <a:extLst>
                  <a:ext uri="{FF2B5EF4-FFF2-40B4-BE49-F238E27FC236}">
                    <a16:creationId xmlns:a16="http://schemas.microsoft.com/office/drawing/2014/main" id="{F6A75534-5AB9-85A1-EA4E-71EE9E5540CC}"/>
                  </a:ext>
                </a:extLst>
              </p:cNvPr>
              <p:cNvSpPr txBox="1"/>
              <p:nvPr/>
            </p:nvSpPr>
            <p:spPr>
              <a:xfrm>
                <a:off x="4357548" y="3993623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1</a:t>
                </a:r>
              </a:p>
            </p:txBody>
          </p:sp>
        </p:grpSp>
      </p:grpSp>
      <p:sp>
        <p:nvSpPr>
          <p:cNvPr id="1612" name="文本框 1611">
            <a:extLst>
              <a:ext uri="{FF2B5EF4-FFF2-40B4-BE49-F238E27FC236}">
                <a16:creationId xmlns:a16="http://schemas.microsoft.com/office/drawing/2014/main" id="{81BD9FD7-110E-2766-C70D-407B231EC64D}"/>
              </a:ext>
            </a:extLst>
          </p:cNvPr>
          <p:cNvSpPr txBox="1"/>
          <p:nvPr/>
        </p:nvSpPr>
        <p:spPr>
          <a:xfrm>
            <a:off x="544641" y="5295490"/>
            <a:ext cx="755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1613" name="文本框 1612">
            <a:extLst>
              <a:ext uri="{FF2B5EF4-FFF2-40B4-BE49-F238E27FC236}">
                <a16:creationId xmlns:a16="http://schemas.microsoft.com/office/drawing/2014/main" id="{196DAC7F-86FC-A980-9FD9-52FE43E5896F}"/>
              </a:ext>
            </a:extLst>
          </p:cNvPr>
          <p:cNvSpPr txBox="1"/>
          <p:nvPr/>
        </p:nvSpPr>
        <p:spPr>
          <a:xfrm>
            <a:off x="1868392" y="6093070"/>
            <a:ext cx="2138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Zero</a:t>
            </a:r>
            <a:endParaRPr lang="zh-CN" alt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84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6838503" y="2818319"/>
            <a:ext cx="5007429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Three Stages of Zero</a:t>
            </a:r>
          </a:p>
        </p:txBody>
      </p:sp>
      <p:sp>
        <p:nvSpPr>
          <p:cNvPr id="1613" name="文本框 1612">
            <a:extLst>
              <a:ext uri="{FF2B5EF4-FFF2-40B4-BE49-F238E27FC236}">
                <a16:creationId xmlns:a16="http://schemas.microsoft.com/office/drawing/2014/main" id="{196DAC7F-86FC-A980-9FD9-52FE43E5896F}"/>
              </a:ext>
            </a:extLst>
          </p:cNvPr>
          <p:cNvSpPr txBox="1"/>
          <p:nvPr/>
        </p:nvSpPr>
        <p:spPr>
          <a:xfrm>
            <a:off x="2593151" y="5911166"/>
            <a:ext cx="306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Zero-3</a:t>
            </a:r>
          </a:p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Reduce Parameters</a:t>
            </a:r>
            <a:endParaRPr lang="zh-CN" altLang="en-US" sz="2400" dirty="0">
              <a:latin typeface="Aptos" panose="020B00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447A57-FB73-9168-B838-D07873918567}"/>
              </a:ext>
            </a:extLst>
          </p:cNvPr>
          <p:cNvSpPr txBox="1"/>
          <p:nvPr/>
        </p:nvSpPr>
        <p:spPr>
          <a:xfrm>
            <a:off x="2593151" y="3729940"/>
            <a:ext cx="306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Zero-2</a:t>
            </a:r>
          </a:p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Reduce Gradients</a:t>
            </a:r>
            <a:endParaRPr lang="zh-CN" altLang="en-US" sz="2400" dirty="0">
              <a:latin typeface="Aptos" panose="020B00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1563D7-4E67-A48E-AB72-DC8A9CD0915E}"/>
              </a:ext>
            </a:extLst>
          </p:cNvPr>
          <p:cNvGrpSpPr/>
          <p:nvPr/>
        </p:nvGrpSpPr>
        <p:grpSpPr>
          <a:xfrm>
            <a:off x="574673" y="2537888"/>
            <a:ext cx="5521327" cy="1191672"/>
            <a:chOff x="287802" y="768931"/>
            <a:chExt cx="7557595" cy="1631161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03CC35F-18CB-7595-AB0A-D2F07BCDD1F1}"/>
                </a:ext>
              </a:extLst>
            </p:cNvPr>
            <p:cNvSpPr/>
            <p:nvPr/>
          </p:nvSpPr>
          <p:spPr>
            <a:xfrm>
              <a:off x="287802" y="768931"/>
              <a:ext cx="7557595" cy="163116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39DFAFA7-4F16-1118-41B0-63FDFAE51872}"/>
                </a:ext>
              </a:extLst>
            </p:cNvPr>
            <p:cNvSpPr/>
            <p:nvPr/>
          </p:nvSpPr>
          <p:spPr>
            <a:xfrm>
              <a:off x="435098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205D4E3A-6A73-4BDC-7349-FDD08BF494AD}"/>
                </a:ext>
              </a:extLst>
            </p:cNvPr>
            <p:cNvSpPr/>
            <p:nvPr/>
          </p:nvSpPr>
          <p:spPr>
            <a:xfrm>
              <a:off x="775627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091164F6-2F24-9F33-539F-481C0EC47483}"/>
                </a:ext>
              </a:extLst>
            </p:cNvPr>
            <p:cNvSpPr/>
            <p:nvPr/>
          </p:nvSpPr>
          <p:spPr>
            <a:xfrm>
              <a:off x="1113533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5A5F3685-B06B-4366-DCD7-479F931F9521}"/>
                </a:ext>
              </a:extLst>
            </p:cNvPr>
            <p:cNvSpPr/>
            <p:nvPr/>
          </p:nvSpPr>
          <p:spPr>
            <a:xfrm>
              <a:off x="146392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80229863-D8D4-FA64-3E38-35D4208B9137}"/>
                </a:ext>
              </a:extLst>
            </p:cNvPr>
            <p:cNvSpPr/>
            <p:nvPr/>
          </p:nvSpPr>
          <p:spPr>
            <a:xfrm>
              <a:off x="1814314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FB41EB9D-DAD5-572A-FD8C-708AE7050943}"/>
                </a:ext>
              </a:extLst>
            </p:cNvPr>
            <p:cNvSpPr/>
            <p:nvPr/>
          </p:nvSpPr>
          <p:spPr>
            <a:xfrm>
              <a:off x="215484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C9DE5130-D1CE-AD4B-90DD-06C498B4D662}"/>
                </a:ext>
              </a:extLst>
            </p:cNvPr>
            <p:cNvSpPr/>
            <p:nvPr/>
          </p:nvSpPr>
          <p:spPr>
            <a:xfrm>
              <a:off x="2492749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D99FE565-3ABD-CF7C-CE73-7375A464F017}"/>
                </a:ext>
              </a:extLst>
            </p:cNvPr>
            <p:cNvSpPr/>
            <p:nvPr/>
          </p:nvSpPr>
          <p:spPr>
            <a:xfrm>
              <a:off x="2843139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文本框 24">
              <a:extLst>
                <a:ext uri="{FF2B5EF4-FFF2-40B4-BE49-F238E27FC236}">
                  <a16:creationId xmlns:a16="http://schemas.microsoft.com/office/drawing/2014/main" id="{68ED3CA9-3819-31AB-5CC1-FEE924252528}"/>
                </a:ext>
              </a:extLst>
            </p:cNvPr>
            <p:cNvSpPr txBox="1"/>
            <p:nvPr/>
          </p:nvSpPr>
          <p:spPr>
            <a:xfrm>
              <a:off x="3171182" y="775093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D084A4C1-BDC7-D7D8-8B3E-C1ECDDCEC214}"/>
                </a:ext>
              </a:extLst>
            </p:cNvPr>
            <p:cNvSpPr/>
            <p:nvPr/>
          </p:nvSpPr>
          <p:spPr>
            <a:xfrm>
              <a:off x="435098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1FFFDBBE-2876-F80D-2825-90D8DFE53125}"/>
                </a:ext>
              </a:extLst>
            </p:cNvPr>
            <p:cNvSpPr/>
            <p:nvPr/>
          </p:nvSpPr>
          <p:spPr>
            <a:xfrm>
              <a:off x="775627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69814C36-187A-091E-3F9A-3BB30460374C}"/>
                </a:ext>
              </a:extLst>
            </p:cNvPr>
            <p:cNvSpPr/>
            <p:nvPr/>
          </p:nvSpPr>
          <p:spPr>
            <a:xfrm>
              <a:off x="1113533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5E1B54B8-C289-4D74-9637-88A6134A6122}"/>
                </a:ext>
              </a:extLst>
            </p:cNvPr>
            <p:cNvSpPr/>
            <p:nvPr/>
          </p:nvSpPr>
          <p:spPr>
            <a:xfrm>
              <a:off x="146392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文本框 24">
              <a:extLst>
                <a:ext uri="{FF2B5EF4-FFF2-40B4-BE49-F238E27FC236}">
                  <a16:creationId xmlns:a16="http://schemas.microsoft.com/office/drawing/2014/main" id="{BDEFD57B-B500-FB4A-BB13-522558A4BB2F}"/>
                </a:ext>
              </a:extLst>
            </p:cNvPr>
            <p:cNvSpPr txBox="1"/>
            <p:nvPr/>
          </p:nvSpPr>
          <p:spPr>
            <a:xfrm>
              <a:off x="3193530" y="1296758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8C39EAF6-8B9E-D9B6-FCE0-C8C7CAF6D3D1}"/>
                </a:ext>
              </a:extLst>
            </p:cNvPr>
            <p:cNvSpPr/>
            <p:nvPr/>
          </p:nvSpPr>
          <p:spPr>
            <a:xfrm>
              <a:off x="435098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DCC7DC28-B6EE-E28A-CAE3-C85CA96ED8E4}"/>
                </a:ext>
              </a:extLst>
            </p:cNvPr>
            <p:cNvSpPr/>
            <p:nvPr/>
          </p:nvSpPr>
          <p:spPr>
            <a:xfrm>
              <a:off x="775627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847E30D2-7F2D-3CF8-B7F7-A0FF26D4D702}"/>
                </a:ext>
              </a:extLst>
            </p:cNvPr>
            <p:cNvSpPr/>
            <p:nvPr/>
          </p:nvSpPr>
          <p:spPr>
            <a:xfrm>
              <a:off x="1113533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8BCB1C45-3230-5708-1D1C-2DC048951BF4}"/>
                </a:ext>
              </a:extLst>
            </p:cNvPr>
            <p:cNvSpPr/>
            <p:nvPr/>
          </p:nvSpPr>
          <p:spPr>
            <a:xfrm>
              <a:off x="146392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2" name="文本框 24">
              <a:extLst>
                <a:ext uri="{FF2B5EF4-FFF2-40B4-BE49-F238E27FC236}">
                  <a16:creationId xmlns:a16="http://schemas.microsoft.com/office/drawing/2014/main" id="{456E04F1-F35D-3EEF-4AD7-3CCCEA4776F3}"/>
                </a:ext>
              </a:extLst>
            </p:cNvPr>
            <p:cNvSpPr txBox="1"/>
            <p:nvPr/>
          </p:nvSpPr>
          <p:spPr>
            <a:xfrm>
              <a:off x="3193530" y="1840080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873" name="组合 1872">
              <a:extLst>
                <a:ext uri="{FF2B5EF4-FFF2-40B4-BE49-F238E27FC236}">
                  <a16:creationId xmlns:a16="http://schemas.microsoft.com/office/drawing/2014/main" id="{2E9FF32F-9F02-E748-4A40-7853F671BE2B}"/>
                </a:ext>
              </a:extLst>
            </p:cNvPr>
            <p:cNvGrpSpPr/>
            <p:nvPr/>
          </p:nvGrpSpPr>
          <p:grpSpPr>
            <a:xfrm>
              <a:off x="6251837" y="768932"/>
              <a:ext cx="1287678" cy="1613483"/>
              <a:chOff x="6025911" y="2905941"/>
              <a:chExt cx="1287678" cy="1613483"/>
            </a:xfrm>
          </p:grpSpPr>
          <p:pic>
            <p:nvPicPr>
              <p:cNvPr id="1874" name="Picture 4">
                <a:extLst>
                  <a:ext uri="{FF2B5EF4-FFF2-40B4-BE49-F238E27FC236}">
                    <a16:creationId xmlns:a16="http://schemas.microsoft.com/office/drawing/2014/main" id="{FB99D816-261D-AADF-0807-71AD5F768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25911" y="2905941"/>
                <a:ext cx="1287678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75" name="文本框 1874">
                <a:extLst>
                  <a:ext uri="{FF2B5EF4-FFF2-40B4-BE49-F238E27FC236}">
                    <a16:creationId xmlns:a16="http://schemas.microsoft.com/office/drawing/2014/main" id="{C34D1AFA-FBDF-B367-CF68-432CB803E15E}"/>
                  </a:ext>
                </a:extLst>
              </p:cNvPr>
              <p:cNvSpPr txBox="1"/>
              <p:nvPr/>
            </p:nvSpPr>
            <p:spPr>
              <a:xfrm>
                <a:off x="6025911" y="4013882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</p:grpSp>
      <p:grpSp>
        <p:nvGrpSpPr>
          <p:cNvPr id="1876" name="组合 1875">
            <a:extLst>
              <a:ext uri="{FF2B5EF4-FFF2-40B4-BE49-F238E27FC236}">
                <a16:creationId xmlns:a16="http://schemas.microsoft.com/office/drawing/2014/main" id="{8048B3CA-C1FE-8A87-408D-2FA460BC7572}"/>
              </a:ext>
            </a:extLst>
          </p:cNvPr>
          <p:cNvGrpSpPr/>
          <p:nvPr/>
        </p:nvGrpSpPr>
        <p:grpSpPr>
          <a:xfrm>
            <a:off x="566096" y="303563"/>
            <a:ext cx="5521327" cy="1191672"/>
            <a:chOff x="287802" y="768931"/>
            <a:chExt cx="7557595" cy="1631161"/>
          </a:xfrm>
        </p:grpSpPr>
        <p:sp>
          <p:nvSpPr>
            <p:cNvPr id="1877" name="矩形: 圆角 1876">
              <a:extLst>
                <a:ext uri="{FF2B5EF4-FFF2-40B4-BE49-F238E27FC236}">
                  <a16:creationId xmlns:a16="http://schemas.microsoft.com/office/drawing/2014/main" id="{D40EE1D6-D976-C0A0-82E4-7AEF6419A1E6}"/>
                </a:ext>
              </a:extLst>
            </p:cNvPr>
            <p:cNvSpPr/>
            <p:nvPr/>
          </p:nvSpPr>
          <p:spPr>
            <a:xfrm>
              <a:off x="287802" y="768931"/>
              <a:ext cx="7557595" cy="163116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878" name="Rectangle 3">
              <a:extLst>
                <a:ext uri="{FF2B5EF4-FFF2-40B4-BE49-F238E27FC236}">
                  <a16:creationId xmlns:a16="http://schemas.microsoft.com/office/drawing/2014/main" id="{4EDC1B10-9153-4831-B7E6-BF6F6038EEBC}"/>
                </a:ext>
              </a:extLst>
            </p:cNvPr>
            <p:cNvSpPr/>
            <p:nvPr/>
          </p:nvSpPr>
          <p:spPr>
            <a:xfrm>
              <a:off x="435098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6" name="Rectangle 5">
              <a:extLst>
                <a:ext uri="{FF2B5EF4-FFF2-40B4-BE49-F238E27FC236}">
                  <a16:creationId xmlns:a16="http://schemas.microsoft.com/office/drawing/2014/main" id="{F01E7003-FA37-48AA-53A6-B22DEE7A788E}"/>
                </a:ext>
              </a:extLst>
            </p:cNvPr>
            <p:cNvSpPr/>
            <p:nvPr/>
          </p:nvSpPr>
          <p:spPr>
            <a:xfrm>
              <a:off x="775627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8" name="Rectangle 6">
              <a:extLst>
                <a:ext uri="{FF2B5EF4-FFF2-40B4-BE49-F238E27FC236}">
                  <a16:creationId xmlns:a16="http://schemas.microsoft.com/office/drawing/2014/main" id="{57441B1A-1201-649A-C3C8-3DEA804B789F}"/>
                </a:ext>
              </a:extLst>
            </p:cNvPr>
            <p:cNvSpPr/>
            <p:nvPr/>
          </p:nvSpPr>
          <p:spPr>
            <a:xfrm>
              <a:off x="1113533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4" name="Rectangle 7">
              <a:extLst>
                <a:ext uri="{FF2B5EF4-FFF2-40B4-BE49-F238E27FC236}">
                  <a16:creationId xmlns:a16="http://schemas.microsoft.com/office/drawing/2014/main" id="{C3250DEB-815B-8812-2E1B-87AFA441CD73}"/>
                </a:ext>
              </a:extLst>
            </p:cNvPr>
            <p:cNvSpPr/>
            <p:nvPr/>
          </p:nvSpPr>
          <p:spPr>
            <a:xfrm>
              <a:off x="146392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5" name="Rectangle 14">
              <a:extLst>
                <a:ext uri="{FF2B5EF4-FFF2-40B4-BE49-F238E27FC236}">
                  <a16:creationId xmlns:a16="http://schemas.microsoft.com/office/drawing/2014/main" id="{EB947C88-5EE3-943C-F2FF-B1122762EAB7}"/>
                </a:ext>
              </a:extLst>
            </p:cNvPr>
            <p:cNvSpPr/>
            <p:nvPr/>
          </p:nvSpPr>
          <p:spPr>
            <a:xfrm>
              <a:off x="1814314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6" name="Rectangle 15">
              <a:extLst>
                <a:ext uri="{FF2B5EF4-FFF2-40B4-BE49-F238E27FC236}">
                  <a16:creationId xmlns:a16="http://schemas.microsoft.com/office/drawing/2014/main" id="{BAE6A69D-7B9F-5E42-A959-E3FABFC2087E}"/>
                </a:ext>
              </a:extLst>
            </p:cNvPr>
            <p:cNvSpPr/>
            <p:nvPr/>
          </p:nvSpPr>
          <p:spPr>
            <a:xfrm>
              <a:off x="215484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7" name="Rectangle 31">
              <a:extLst>
                <a:ext uri="{FF2B5EF4-FFF2-40B4-BE49-F238E27FC236}">
                  <a16:creationId xmlns:a16="http://schemas.microsoft.com/office/drawing/2014/main" id="{98477C60-E80E-0800-6ED5-6CFD6A05E382}"/>
                </a:ext>
              </a:extLst>
            </p:cNvPr>
            <p:cNvSpPr/>
            <p:nvPr/>
          </p:nvSpPr>
          <p:spPr>
            <a:xfrm>
              <a:off x="2492749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8" name="Rectangle 32">
              <a:extLst>
                <a:ext uri="{FF2B5EF4-FFF2-40B4-BE49-F238E27FC236}">
                  <a16:creationId xmlns:a16="http://schemas.microsoft.com/office/drawing/2014/main" id="{02D2F281-BEDC-D359-7BBE-1F517CDA5668}"/>
                </a:ext>
              </a:extLst>
            </p:cNvPr>
            <p:cNvSpPr/>
            <p:nvPr/>
          </p:nvSpPr>
          <p:spPr>
            <a:xfrm>
              <a:off x="2843139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9" name="文本框 24">
              <a:extLst>
                <a:ext uri="{FF2B5EF4-FFF2-40B4-BE49-F238E27FC236}">
                  <a16:creationId xmlns:a16="http://schemas.microsoft.com/office/drawing/2014/main" id="{0F4939C1-F581-0779-507C-E433EF30FE54}"/>
                </a:ext>
              </a:extLst>
            </p:cNvPr>
            <p:cNvSpPr txBox="1"/>
            <p:nvPr/>
          </p:nvSpPr>
          <p:spPr>
            <a:xfrm>
              <a:off x="3171182" y="775093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1930" name="Rectangle 34">
              <a:extLst>
                <a:ext uri="{FF2B5EF4-FFF2-40B4-BE49-F238E27FC236}">
                  <a16:creationId xmlns:a16="http://schemas.microsoft.com/office/drawing/2014/main" id="{AC6E0FDB-B81B-72AE-AFCD-4F25A4146D3F}"/>
                </a:ext>
              </a:extLst>
            </p:cNvPr>
            <p:cNvSpPr/>
            <p:nvPr/>
          </p:nvSpPr>
          <p:spPr>
            <a:xfrm>
              <a:off x="435098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1" name="Rectangle 35">
              <a:extLst>
                <a:ext uri="{FF2B5EF4-FFF2-40B4-BE49-F238E27FC236}">
                  <a16:creationId xmlns:a16="http://schemas.microsoft.com/office/drawing/2014/main" id="{353837D3-3DB1-0A5F-5CFC-F8EE79393EDF}"/>
                </a:ext>
              </a:extLst>
            </p:cNvPr>
            <p:cNvSpPr/>
            <p:nvPr/>
          </p:nvSpPr>
          <p:spPr>
            <a:xfrm>
              <a:off x="775627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2" name="Rectangle 36">
              <a:extLst>
                <a:ext uri="{FF2B5EF4-FFF2-40B4-BE49-F238E27FC236}">
                  <a16:creationId xmlns:a16="http://schemas.microsoft.com/office/drawing/2014/main" id="{0DBDEFE0-9AB3-C5B9-C6D4-F162EA77A993}"/>
                </a:ext>
              </a:extLst>
            </p:cNvPr>
            <p:cNvSpPr/>
            <p:nvPr/>
          </p:nvSpPr>
          <p:spPr>
            <a:xfrm>
              <a:off x="1113533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3" name="Rectangle 37">
              <a:extLst>
                <a:ext uri="{FF2B5EF4-FFF2-40B4-BE49-F238E27FC236}">
                  <a16:creationId xmlns:a16="http://schemas.microsoft.com/office/drawing/2014/main" id="{08CAB42B-4E04-9C7E-4F29-0B7425C811A5}"/>
                </a:ext>
              </a:extLst>
            </p:cNvPr>
            <p:cNvSpPr/>
            <p:nvPr/>
          </p:nvSpPr>
          <p:spPr>
            <a:xfrm>
              <a:off x="146392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4" name="Rectangle 38">
              <a:extLst>
                <a:ext uri="{FF2B5EF4-FFF2-40B4-BE49-F238E27FC236}">
                  <a16:creationId xmlns:a16="http://schemas.microsoft.com/office/drawing/2014/main" id="{365A0264-7771-C3B0-2188-9298370E1350}"/>
                </a:ext>
              </a:extLst>
            </p:cNvPr>
            <p:cNvSpPr/>
            <p:nvPr/>
          </p:nvSpPr>
          <p:spPr>
            <a:xfrm>
              <a:off x="1814314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5" name="Rectangle 39">
              <a:extLst>
                <a:ext uri="{FF2B5EF4-FFF2-40B4-BE49-F238E27FC236}">
                  <a16:creationId xmlns:a16="http://schemas.microsoft.com/office/drawing/2014/main" id="{E2907D95-AD08-006E-B375-9F7273DA9A25}"/>
                </a:ext>
              </a:extLst>
            </p:cNvPr>
            <p:cNvSpPr/>
            <p:nvPr/>
          </p:nvSpPr>
          <p:spPr>
            <a:xfrm>
              <a:off x="215484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6" name="Rectangle 40">
              <a:extLst>
                <a:ext uri="{FF2B5EF4-FFF2-40B4-BE49-F238E27FC236}">
                  <a16:creationId xmlns:a16="http://schemas.microsoft.com/office/drawing/2014/main" id="{02DA7524-BADF-AA41-2867-31D62724EDCD}"/>
                </a:ext>
              </a:extLst>
            </p:cNvPr>
            <p:cNvSpPr/>
            <p:nvPr/>
          </p:nvSpPr>
          <p:spPr>
            <a:xfrm>
              <a:off x="2492749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7" name="Rectangle 41">
              <a:extLst>
                <a:ext uri="{FF2B5EF4-FFF2-40B4-BE49-F238E27FC236}">
                  <a16:creationId xmlns:a16="http://schemas.microsoft.com/office/drawing/2014/main" id="{15B94F46-B5FC-02FB-5DBA-6E71CE416571}"/>
                </a:ext>
              </a:extLst>
            </p:cNvPr>
            <p:cNvSpPr/>
            <p:nvPr/>
          </p:nvSpPr>
          <p:spPr>
            <a:xfrm>
              <a:off x="2843139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8" name="文本框 24">
              <a:extLst>
                <a:ext uri="{FF2B5EF4-FFF2-40B4-BE49-F238E27FC236}">
                  <a16:creationId xmlns:a16="http://schemas.microsoft.com/office/drawing/2014/main" id="{50F731A3-D319-9E76-CEA2-799FD01F4663}"/>
                </a:ext>
              </a:extLst>
            </p:cNvPr>
            <p:cNvSpPr txBox="1"/>
            <p:nvPr/>
          </p:nvSpPr>
          <p:spPr>
            <a:xfrm>
              <a:off x="3193530" y="1296758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939" name="Rectangle 43">
              <a:extLst>
                <a:ext uri="{FF2B5EF4-FFF2-40B4-BE49-F238E27FC236}">
                  <a16:creationId xmlns:a16="http://schemas.microsoft.com/office/drawing/2014/main" id="{EFEA28BC-72B1-FDB8-2CC3-793E3FE72922}"/>
                </a:ext>
              </a:extLst>
            </p:cNvPr>
            <p:cNvSpPr/>
            <p:nvPr/>
          </p:nvSpPr>
          <p:spPr>
            <a:xfrm>
              <a:off x="435098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0" name="Rectangle 44">
              <a:extLst>
                <a:ext uri="{FF2B5EF4-FFF2-40B4-BE49-F238E27FC236}">
                  <a16:creationId xmlns:a16="http://schemas.microsoft.com/office/drawing/2014/main" id="{2759D6A2-FF4A-9AF3-1239-201C9245E0B6}"/>
                </a:ext>
              </a:extLst>
            </p:cNvPr>
            <p:cNvSpPr/>
            <p:nvPr/>
          </p:nvSpPr>
          <p:spPr>
            <a:xfrm>
              <a:off x="775627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1" name="Rectangle 45">
              <a:extLst>
                <a:ext uri="{FF2B5EF4-FFF2-40B4-BE49-F238E27FC236}">
                  <a16:creationId xmlns:a16="http://schemas.microsoft.com/office/drawing/2014/main" id="{5C83257F-29D5-8C53-FEB6-529B2923BEE3}"/>
                </a:ext>
              </a:extLst>
            </p:cNvPr>
            <p:cNvSpPr/>
            <p:nvPr/>
          </p:nvSpPr>
          <p:spPr>
            <a:xfrm>
              <a:off x="1113533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2" name="Rectangle 46">
              <a:extLst>
                <a:ext uri="{FF2B5EF4-FFF2-40B4-BE49-F238E27FC236}">
                  <a16:creationId xmlns:a16="http://schemas.microsoft.com/office/drawing/2014/main" id="{BFBE6240-6B26-3768-621A-E091329389A1}"/>
                </a:ext>
              </a:extLst>
            </p:cNvPr>
            <p:cNvSpPr/>
            <p:nvPr/>
          </p:nvSpPr>
          <p:spPr>
            <a:xfrm>
              <a:off x="146392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2" name="文本框 24">
              <a:extLst>
                <a:ext uri="{FF2B5EF4-FFF2-40B4-BE49-F238E27FC236}">
                  <a16:creationId xmlns:a16="http://schemas.microsoft.com/office/drawing/2014/main" id="{C9DAA68F-B614-0BF4-AE15-A93761E308BE}"/>
                </a:ext>
              </a:extLst>
            </p:cNvPr>
            <p:cNvSpPr txBox="1"/>
            <p:nvPr/>
          </p:nvSpPr>
          <p:spPr>
            <a:xfrm>
              <a:off x="3193530" y="1840080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953" name="组合 1952">
              <a:extLst>
                <a:ext uri="{FF2B5EF4-FFF2-40B4-BE49-F238E27FC236}">
                  <a16:creationId xmlns:a16="http://schemas.microsoft.com/office/drawing/2014/main" id="{A37C2E85-E3FD-6A3D-4384-1A7AB0A77A5F}"/>
                </a:ext>
              </a:extLst>
            </p:cNvPr>
            <p:cNvGrpSpPr/>
            <p:nvPr/>
          </p:nvGrpSpPr>
          <p:grpSpPr>
            <a:xfrm>
              <a:off x="6251837" y="768932"/>
              <a:ext cx="1287678" cy="1613483"/>
              <a:chOff x="6025911" y="2905941"/>
              <a:chExt cx="1287678" cy="1613483"/>
            </a:xfrm>
          </p:grpSpPr>
          <p:pic>
            <p:nvPicPr>
              <p:cNvPr id="1959" name="Picture 4">
                <a:extLst>
                  <a:ext uri="{FF2B5EF4-FFF2-40B4-BE49-F238E27FC236}">
                    <a16:creationId xmlns:a16="http://schemas.microsoft.com/office/drawing/2014/main" id="{2ABECF9D-2380-BDDE-93BF-29584BCDC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25911" y="2905941"/>
                <a:ext cx="1287678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0" name="文本框 1959">
                <a:extLst>
                  <a:ext uri="{FF2B5EF4-FFF2-40B4-BE49-F238E27FC236}">
                    <a16:creationId xmlns:a16="http://schemas.microsoft.com/office/drawing/2014/main" id="{E333236A-1495-8505-5D8E-C65BFF99F96B}"/>
                  </a:ext>
                </a:extLst>
              </p:cNvPr>
              <p:cNvSpPr txBox="1"/>
              <p:nvPr/>
            </p:nvSpPr>
            <p:spPr>
              <a:xfrm>
                <a:off x="6025911" y="4013882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</p:grpSp>
      <p:sp>
        <p:nvSpPr>
          <p:cNvPr id="1961" name="文本框 1960">
            <a:extLst>
              <a:ext uri="{FF2B5EF4-FFF2-40B4-BE49-F238E27FC236}">
                <a16:creationId xmlns:a16="http://schemas.microsoft.com/office/drawing/2014/main" id="{F4526DE2-B223-BE8D-6233-6FD50422910E}"/>
              </a:ext>
            </a:extLst>
          </p:cNvPr>
          <p:cNvSpPr txBox="1"/>
          <p:nvPr/>
        </p:nvSpPr>
        <p:spPr>
          <a:xfrm>
            <a:off x="2309923" y="1480673"/>
            <a:ext cx="3494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Zero-1</a:t>
            </a:r>
          </a:p>
          <a:p>
            <a:pPr algn="ctr"/>
            <a:r>
              <a:rPr lang="en-US" altLang="zh-CN" sz="2400" dirty="0">
                <a:latin typeface="Aptos" panose="020B0004020202020204" pitchFamily="34" charset="0"/>
              </a:rPr>
              <a:t>Reduce Optimizer State</a:t>
            </a:r>
            <a:endParaRPr lang="zh-CN" altLang="en-US" sz="2400" dirty="0">
              <a:latin typeface="Aptos" panose="020B0004020202020204" pitchFamily="34" charset="0"/>
            </a:endParaRPr>
          </a:p>
        </p:txBody>
      </p:sp>
      <p:grpSp>
        <p:nvGrpSpPr>
          <p:cNvPr id="1962" name="组合 1961">
            <a:extLst>
              <a:ext uri="{FF2B5EF4-FFF2-40B4-BE49-F238E27FC236}">
                <a16:creationId xmlns:a16="http://schemas.microsoft.com/office/drawing/2014/main" id="{FB3D56DD-3374-E748-FD41-EFF98D95D7EE}"/>
              </a:ext>
            </a:extLst>
          </p:cNvPr>
          <p:cNvGrpSpPr/>
          <p:nvPr/>
        </p:nvGrpSpPr>
        <p:grpSpPr>
          <a:xfrm>
            <a:off x="574673" y="4712609"/>
            <a:ext cx="5521327" cy="1191672"/>
            <a:chOff x="287802" y="768931"/>
            <a:chExt cx="7557595" cy="1631161"/>
          </a:xfrm>
        </p:grpSpPr>
        <p:sp>
          <p:nvSpPr>
            <p:cNvPr id="1967" name="矩形: 圆角 1966">
              <a:extLst>
                <a:ext uri="{FF2B5EF4-FFF2-40B4-BE49-F238E27FC236}">
                  <a16:creationId xmlns:a16="http://schemas.microsoft.com/office/drawing/2014/main" id="{17431B72-D120-4F23-0C9F-29BEF609D3A0}"/>
                </a:ext>
              </a:extLst>
            </p:cNvPr>
            <p:cNvSpPr/>
            <p:nvPr/>
          </p:nvSpPr>
          <p:spPr>
            <a:xfrm>
              <a:off x="287802" y="768931"/>
              <a:ext cx="7557595" cy="163116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604" name="Rectangle 3">
              <a:extLst>
                <a:ext uri="{FF2B5EF4-FFF2-40B4-BE49-F238E27FC236}">
                  <a16:creationId xmlns:a16="http://schemas.microsoft.com/office/drawing/2014/main" id="{3F86EDD5-E281-2F73-906C-DEE2E35E7370}"/>
                </a:ext>
              </a:extLst>
            </p:cNvPr>
            <p:cNvSpPr/>
            <p:nvPr/>
          </p:nvSpPr>
          <p:spPr>
            <a:xfrm>
              <a:off x="435098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5" name="Rectangle 5">
              <a:extLst>
                <a:ext uri="{FF2B5EF4-FFF2-40B4-BE49-F238E27FC236}">
                  <a16:creationId xmlns:a16="http://schemas.microsoft.com/office/drawing/2014/main" id="{1AD8DD56-010A-54D9-8814-8CD4ABB008AE}"/>
                </a:ext>
              </a:extLst>
            </p:cNvPr>
            <p:cNvSpPr/>
            <p:nvPr/>
          </p:nvSpPr>
          <p:spPr>
            <a:xfrm>
              <a:off x="775627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8" name="Rectangle 6">
              <a:extLst>
                <a:ext uri="{FF2B5EF4-FFF2-40B4-BE49-F238E27FC236}">
                  <a16:creationId xmlns:a16="http://schemas.microsoft.com/office/drawing/2014/main" id="{C9274BFF-7231-6F8F-AFFE-7DFF71CF0851}"/>
                </a:ext>
              </a:extLst>
            </p:cNvPr>
            <p:cNvSpPr/>
            <p:nvPr/>
          </p:nvSpPr>
          <p:spPr>
            <a:xfrm>
              <a:off x="1113533" y="866439"/>
              <a:ext cx="340528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4" name="Rectangle 7">
              <a:extLst>
                <a:ext uri="{FF2B5EF4-FFF2-40B4-BE49-F238E27FC236}">
                  <a16:creationId xmlns:a16="http://schemas.microsoft.com/office/drawing/2014/main" id="{0393FBE8-9A08-5DEA-C3BB-7138A9EF761C}"/>
                </a:ext>
              </a:extLst>
            </p:cNvPr>
            <p:cNvSpPr/>
            <p:nvPr/>
          </p:nvSpPr>
          <p:spPr>
            <a:xfrm>
              <a:off x="1463923" y="866439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9" name="文本框 24">
              <a:extLst>
                <a:ext uri="{FF2B5EF4-FFF2-40B4-BE49-F238E27FC236}">
                  <a16:creationId xmlns:a16="http://schemas.microsoft.com/office/drawing/2014/main" id="{9FB74884-83C6-A5B5-455E-398AF03AE797}"/>
                </a:ext>
              </a:extLst>
            </p:cNvPr>
            <p:cNvSpPr txBox="1"/>
            <p:nvPr/>
          </p:nvSpPr>
          <p:spPr>
            <a:xfrm>
              <a:off x="3171182" y="775093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1620" name="Rectangle 34">
              <a:extLst>
                <a:ext uri="{FF2B5EF4-FFF2-40B4-BE49-F238E27FC236}">
                  <a16:creationId xmlns:a16="http://schemas.microsoft.com/office/drawing/2014/main" id="{BF067BA5-FA42-2073-0D73-83B38BD19F0C}"/>
                </a:ext>
              </a:extLst>
            </p:cNvPr>
            <p:cNvSpPr/>
            <p:nvPr/>
          </p:nvSpPr>
          <p:spPr>
            <a:xfrm>
              <a:off x="435098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1" name="Rectangle 35">
              <a:extLst>
                <a:ext uri="{FF2B5EF4-FFF2-40B4-BE49-F238E27FC236}">
                  <a16:creationId xmlns:a16="http://schemas.microsoft.com/office/drawing/2014/main" id="{9E5DEC48-FB62-9C44-97DB-738EC75742EA}"/>
                </a:ext>
              </a:extLst>
            </p:cNvPr>
            <p:cNvSpPr/>
            <p:nvPr/>
          </p:nvSpPr>
          <p:spPr>
            <a:xfrm>
              <a:off x="775627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2" name="Rectangle 36">
              <a:extLst>
                <a:ext uri="{FF2B5EF4-FFF2-40B4-BE49-F238E27FC236}">
                  <a16:creationId xmlns:a16="http://schemas.microsoft.com/office/drawing/2014/main" id="{31AE9FF6-B091-A78B-3A30-F9C893A7B745}"/>
                </a:ext>
              </a:extLst>
            </p:cNvPr>
            <p:cNvSpPr/>
            <p:nvPr/>
          </p:nvSpPr>
          <p:spPr>
            <a:xfrm>
              <a:off x="1113533" y="1388104"/>
              <a:ext cx="340528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3" name="Rectangle 37">
              <a:extLst>
                <a:ext uri="{FF2B5EF4-FFF2-40B4-BE49-F238E27FC236}">
                  <a16:creationId xmlns:a16="http://schemas.microsoft.com/office/drawing/2014/main" id="{C27D66BD-F062-D8CC-EA47-D8A12B8A8B29}"/>
                </a:ext>
              </a:extLst>
            </p:cNvPr>
            <p:cNvSpPr/>
            <p:nvPr/>
          </p:nvSpPr>
          <p:spPr>
            <a:xfrm>
              <a:off x="1463923" y="1388104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4" name="文本框 24">
              <a:extLst>
                <a:ext uri="{FF2B5EF4-FFF2-40B4-BE49-F238E27FC236}">
                  <a16:creationId xmlns:a16="http://schemas.microsoft.com/office/drawing/2014/main" id="{ADA22FC3-1EC4-A28D-138D-1D0C70E98629}"/>
                </a:ext>
              </a:extLst>
            </p:cNvPr>
            <p:cNvSpPr txBox="1"/>
            <p:nvPr/>
          </p:nvSpPr>
          <p:spPr>
            <a:xfrm>
              <a:off x="3193530" y="1296758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625" name="Rectangle 43">
              <a:extLst>
                <a:ext uri="{FF2B5EF4-FFF2-40B4-BE49-F238E27FC236}">
                  <a16:creationId xmlns:a16="http://schemas.microsoft.com/office/drawing/2014/main" id="{F372B09B-29CE-E8AD-1378-66F218E2855B}"/>
                </a:ext>
              </a:extLst>
            </p:cNvPr>
            <p:cNvSpPr/>
            <p:nvPr/>
          </p:nvSpPr>
          <p:spPr>
            <a:xfrm>
              <a:off x="435098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6" name="Rectangle 44">
              <a:extLst>
                <a:ext uri="{FF2B5EF4-FFF2-40B4-BE49-F238E27FC236}">
                  <a16:creationId xmlns:a16="http://schemas.microsoft.com/office/drawing/2014/main" id="{278B37C2-07BB-17B5-4E8B-202F03FA510D}"/>
                </a:ext>
              </a:extLst>
            </p:cNvPr>
            <p:cNvSpPr/>
            <p:nvPr/>
          </p:nvSpPr>
          <p:spPr>
            <a:xfrm>
              <a:off x="775627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7" name="Rectangle 45">
              <a:extLst>
                <a:ext uri="{FF2B5EF4-FFF2-40B4-BE49-F238E27FC236}">
                  <a16:creationId xmlns:a16="http://schemas.microsoft.com/office/drawing/2014/main" id="{290321FE-4E75-C375-0ED7-5332134EB94D}"/>
                </a:ext>
              </a:extLst>
            </p:cNvPr>
            <p:cNvSpPr/>
            <p:nvPr/>
          </p:nvSpPr>
          <p:spPr>
            <a:xfrm>
              <a:off x="1113533" y="1931426"/>
              <a:ext cx="340528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8" name="Rectangle 46">
              <a:extLst>
                <a:ext uri="{FF2B5EF4-FFF2-40B4-BE49-F238E27FC236}">
                  <a16:creationId xmlns:a16="http://schemas.microsoft.com/office/drawing/2014/main" id="{DC86601C-A2DE-10FE-EFA1-30F5A5D5FB4D}"/>
                </a:ext>
              </a:extLst>
            </p:cNvPr>
            <p:cNvSpPr/>
            <p:nvPr/>
          </p:nvSpPr>
          <p:spPr>
            <a:xfrm>
              <a:off x="1463923" y="1931426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9" name="文本框 24">
              <a:extLst>
                <a:ext uri="{FF2B5EF4-FFF2-40B4-BE49-F238E27FC236}">
                  <a16:creationId xmlns:a16="http://schemas.microsoft.com/office/drawing/2014/main" id="{4F4B41F5-74A4-AAB5-A5CA-7A34E042AC6B}"/>
                </a:ext>
              </a:extLst>
            </p:cNvPr>
            <p:cNvSpPr txBox="1"/>
            <p:nvPr/>
          </p:nvSpPr>
          <p:spPr>
            <a:xfrm>
              <a:off x="3193530" y="1840080"/>
              <a:ext cx="3445523" cy="50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ptos" panose="020B0004020202020204" pitchFamily="34" charset="0"/>
                </a:rPr>
                <a:t>Optimizer States*</a:t>
              </a:r>
            </a:p>
          </p:txBody>
        </p:sp>
        <p:grpSp>
          <p:nvGrpSpPr>
            <p:cNvPr id="1630" name="组合 1629">
              <a:extLst>
                <a:ext uri="{FF2B5EF4-FFF2-40B4-BE49-F238E27FC236}">
                  <a16:creationId xmlns:a16="http://schemas.microsoft.com/office/drawing/2014/main" id="{83708248-BE0E-2FD6-8F47-4C4CC0FE23A0}"/>
                </a:ext>
              </a:extLst>
            </p:cNvPr>
            <p:cNvGrpSpPr/>
            <p:nvPr/>
          </p:nvGrpSpPr>
          <p:grpSpPr>
            <a:xfrm>
              <a:off x="6251837" y="768932"/>
              <a:ext cx="1287678" cy="1613483"/>
              <a:chOff x="6025911" y="2905941"/>
              <a:chExt cx="1287678" cy="1613483"/>
            </a:xfrm>
          </p:grpSpPr>
          <p:pic>
            <p:nvPicPr>
              <p:cNvPr id="1631" name="Picture 4">
                <a:extLst>
                  <a:ext uri="{FF2B5EF4-FFF2-40B4-BE49-F238E27FC236}">
                    <a16:creationId xmlns:a16="http://schemas.microsoft.com/office/drawing/2014/main" id="{172BB366-B939-475F-989D-A022DA80B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025911" y="2905941"/>
                <a:ext cx="1287678" cy="127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2" name="文本框 1631">
                <a:extLst>
                  <a:ext uri="{FF2B5EF4-FFF2-40B4-BE49-F238E27FC236}">
                    <a16:creationId xmlns:a16="http://schemas.microsoft.com/office/drawing/2014/main" id="{85EF878D-1E4C-793C-0450-7CF8CAEA156B}"/>
                  </a:ext>
                </a:extLst>
              </p:cNvPr>
              <p:cNvSpPr txBox="1"/>
              <p:nvPr/>
            </p:nvSpPr>
            <p:spPr>
              <a:xfrm>
                <a:off x="6025911" y="4013882"/>
                <a:ext cx="1287678" cy="50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Aptos" panose="020B0004020202020204" pitchFamily="34" charset="0"/>
                  </a:rPr>
                  <a:t>GPU: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786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Zero-1: Reduce Optimizer</a:t>
            </a: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552914" y="1815576"/>
            <a:ext cx="56390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Reduce Optimizer States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GPU keeps:</a:t>
            </a:r>
          </a:p>
          <a:p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part</a:t>
            </a:r>
            <a:r>
              <a:rPr lang="en-US" sz="3600" dirty="0">
                <a:latin typeface="Aptos" panose="020B0004020202020204" pitchFamily="34" charset="0"/>
              </a:rPr>
              <a:t> of optimizer states,</a:t>
            </a:r>
          </a:p>
          <a:p>
            <a:endParaRPr lang="en-US" altLang="zh-CN" sz="36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whole copy</a:t>
            </a:r>
            <a:r>
              <a:rPr lang="en-US" altLang="zh-CN" sz="3600" dirty="0">
                <a:latin typeface="Aptos" panose="020B0004020202020204" pitchFamily="34" charset="0"/>
              </a:rPr>
              <a:t> of model parameters and gradients</a:t>
            </a:r>
            <a:endParaRPr lang="en-US" sz="3600" dirty="0">
              <a:latin typeface="Aptos" panose="020B0004020202020204" pitchFamily="34" charset="0"/>
            </a:endParaRPr>
          </a:p>
          <a:p>
            <a:endParaRPr lang="en-US" sz="3600" dirty="0">
              <a:latin typeface="Aptos" panose="020B0004020202020204" pitchFamily="34" charset="0"/>
            </a:endParaRP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486193" y="2068754"/>
            <a:ext cx="0" cy="32806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5B16EE62-3EDC-4582-30C3-27C88B4BC2CE}"/>
              </a:ext>
            </a:extLst>
          </p:cNvPr>
          <p:cNvGrpSpPr/>
          <p:nvPr/>
        </p:nvGrpSpPr>
        <p:grpSpPr>
          <a:xfrm>
            <a:off x="102969" y="6020582"/>
            <a:ext cx="2121712" cy="837418"/>
            <a:chOff x="225914" y="206782"/>
            <a:chExt cx="3791692" cy="1496542"/>
          </a:xfrm>
        </p:grpSpPr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FDAA8EBB-6AA4-85A3-F80D-22008A1A0C46}"/>
                </a:ext>
              </a:extLst>
            </p:cNvPr>
            <p:cNvSpPr txBox="1"/>
            <p:nvPr/>
          </p:nvSpPr>
          <p:spPr>
            <a:xfrm>
              <a:off x="572082" y="206782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00273C-D66F-9179-D6AB-02B26BA42163}"/>
                </a:ext>
              </a:extLst>
            </p:cNvPr>
            <p:cNvSpPr/>
            <p:nvPr/>
          </p:nvSpPr>
          <p:spPr>
            <a:xfrm>
              <a:off x="231554" y="286214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BDEBEDE-4571-C019-2BF9-A03BAB87029F}"/>
                </a:ext>
              </a:extLst>
            </p:cNvPr>
            <p:cNvSpPr/>
            <p:nvPr/>
          </p:nvSpPr>
          <p:spPr>
            <a:xfrm>
              <a:off x="231554" y="740875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0" name="文本框 24">
              <a:extLst>
                <a:ext uri="{FF2B5EF4-FFF2-40B4-BE49-F238E27FC236}">
                  <a16:creationId xmlns:a16="http://schemas.microsoft.com/office/drawing/2014/main" id="{8CFE4933-564A-7484-A7A7-583B50CF2E4E}"/>
                </a:ext>
              </a:extLst>
            </p:cNvPr>
            <p:cNvSpPr txBox="1"/>
            <p:nvPr/>
          </p:nvSpPr>
          <p:spPr>
            <a:xfrm>
              <a:off x="566442" y="655551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602" name="Rectangle 1601">
              <a:extLst>
                <a:ext uri="{FF2B5EF4-FFF2-40B4-BE49-F238E27FC236}">
                  <a16:creationId xmlns:a16="http://schemas.microsoft.com/office/drawing/2014/main" id="{7C8B25F2-FF7A-8889-2CD4-0863AFE6BF24}"/>
                </a:ext>
              </a:extLst>
            </p:cNvPr>
            <p:cNvSpPr/>
            <p:nvPr/>
          </p:nvSpPr>
          <p:spPr>
            <a:xfrm>
              <a:off x="225914" y="1178771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3" name="文本框 24">
              <a:extLst>
                <a:ext uri="{FF2B5EF4-FFF2-40B4-BE49-F238E27FC236}">
                  <a16:creationId xmlns:a16="http://schemas.microsoft.com/office/drawing/2014/main" id="{6B55473B-BBAF-67DE-68F2-D7D6F701333E}"/>
                </a:ext>
              </a:extLst>
            </p:cNvPr>
            <p:cNvSpPr txBox="1"/>
            <p:nvPr/>
          </p:nvSpPr>
          <p:spPr>
            <a:xfrm>
              <a:off x="560802" y="1098297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Optimizer States</a:t>
              </a: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B0D2B0-2A08-A10C-7888-6CCB09A9625D}"/>
              </a:ext>
            </a:extLst>
          </p:cNvPr>
          <p:cNvSpPr/>
          <p:nvPr/>
        </p:nvSpPr>
        <p:spPr>
          <a:xfrm>
            <a:off x="1084141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17E9C2-5756-4C23-DAA4-D2CBA24AA5EB}"/>
              </a:ext>
            </a:extLst>
          </p:cNvPr>
          <p:cNvSpPr/>
          <p:nvPr/>
        </p:nvSpPr>
        <p:spPr>
          <a:xfrm>
            <a:off x="1424670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323AC-688A-99EC-A7A6-6500EFD45415}"/>
              </a:ext>
            </a:extLst>
          </p:cNvPr>
          <p:cNvSpPr/>
          <p:nvPr/>
        </p:nvSpPr>
        <p:spPr>
          <a:xfrm>
            <a:off x="1762576" y="1560621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4DF430-55CB-D162-937F-FB4C338CFC38}"/>
              </a:ext>
            </a:extLst>
          </p:cNvPr>
          <p:cNvSpPr/>
          <p:nvPr/>
        </p:nvSpPr>
        <p:spPr>
          <a:xfrm>
            <a:off x="2112966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5222C9-ACD0-7E7C-5254-2CD5D72545E6}"/>
              </a:ext>
            </a:extLst>
          </p:cNvPr>
          <p:cNvSpPr/>
          <p:nvPr/>
        </p:nvSpPr>
        <p:spPr>
          <a:xfrm>
            <a:off x="2463357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8169F4-C306-F92C-2664-903DBC86ABBA}"/>
              </a:ext>
            </a:extLst>
          </p:cNvPr>
          <p:cNvSpPr/>
          <p:nvPr/>
        </p:nvSpPr>
        <p:spPr>
          <a:xfrm>
            <a:off x="2803886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18FCC5-6DD3-2619-847A-96D63868BB15}"/>
              </a:ext>
            </a:extLst>
          </p:cNvPr>
          <p:cNvSpPr/>
          <p:nvPr/>
        </p:nvSpPr>
        <p:spPr>
          <a:xfrm>
            <a:off x="3141792" y="1560621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AADEE1-B323-A74B-7021-4B97CF9BDA87}"/>
              </a:ext>
            </a:extLst>
          </p:cNvPr>
          <p:cNvSpPr/>
          <p:nvPr/>
        </p:nvSpPr>
        <p:spPr>
          <a:xfrm>
            <a:off x="3492182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5DF0B9-CF16-14DC-D878-6D6A88250EF9}"/>
              </a:ext>
            </a:extLst>
          </p:cNvPr>
          <p:cNvSpPr/>
          <p:nvPr/>
        </p:nvSpPr>
        <p:spPr>
          <a:xfrm>
            <a:off x="1084141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369E70-0350-D129-AEAD-4D1AF6A2F92B}"/>
              </a:ext>
            </a:extLst>
          </p:cNvPr>
          <p:cNvSpPr/>
          <p:nvPr/>
        </p:nvSpPr>
        <p:spPr>
          <a:xfrm>
            <a:off x="1424670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1C74C9-0521-7F45-2ECD-44F87A67362C}"/>
              </a:ext>
            </a:extLst>
          </p:cNvPr>
          <p:cNvSpPr/>
          <p:nvPr/>
        </p:nvSpPr>
        <p:spPr>
          <a:xfrm>
            <a:off x="1762576" y="2082286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04092E-DF7C-AAEF-1CA4-E4610E6C9DF1}"/>
              </a:ext>
            </a:extLst>
          </p:cNvPr>
          <p:cNvSpPr/>
          <p:nvPr/>
        </p:nvSpPr>
        <p:spPr>
          <a:xfrm>
            <a:off x="2112966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BAB931-B39C-6B6B-D61A-D089BD514A0A}"/>
              </a:ext>
            </a:extLst>
          </p:cNvPr>
          <p:cNvSpPr/>
          <p:nvPr/>
        </p:nvSpPr>
        <p:spPr>
          <a:xfrm>
            <a:off x="2463357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B27CFA-E967-DAA3-BDD0-036E2C0CF2A0}"/>
              </a:ext>
            </a:extLst>
          </p:cNvPr>
          <p:cNvSpPr/>
          <p:nvPr/>
        </p:nvSpPr>
        <p:spPr>
          <a:xfrm>
            <a:off x="2803886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521E00-D6EF-A895-5510-AD99EA79C490}"/>
              </a:ext>
            </a:extLst>
          </p:cNvPr>
          <p:cNvSpPr/>
          <p:nvPr/>
        </p:nvSpPr>
        <p:spPr>
          <a:xfrm>
            <a:off x="3141792" y="2082286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AFA30C-FDEA-5332-6CE8-6FE7B3F2C272}"/>
              </a:ext>
            </a:extLst>
          </p:cNvPr>
          <p:cNvSpPr/>
          <p:nvPr/>
        </p:nvSpPr>
        <p:spPr>
          <a:xfrm>
            <a:off x="3492182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6" name="Rectangle 1635">
            <a:extLst>
              <a:ext uri="{FF2B5EF4-FFF2-40B4-BE49-F238E27FC236}">
                <a16:creationId xmlns:a16="http://schemas.microsoft.com/office/drawing/2014/main" id="{A05EDF2F-0447-8000-B165-25773670E091}"/>
              </a:ext>
            </a:extLst>
          </p:cNvPr>
          <p:cNvSpPr/>
          <p:nvPr/>
        </p:nvSpPr>
        <p:spPr>
          <a:xfrm>
            <a:off x="1084141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7" name="Rectangle 1636">
            <a:extLst>
              <a:ext uri="{FF2B5EF4-FFF2-40B4-BE49-F238E27FC236}">
                <a16:creationId xmlns:a16="http://schemas.microsoft.com/office/drawing/2014/main" id="{2D602579-81BA-1845-7651-91F5ED9EA4B7}"/>
              </a:ext>
            </a:extLst>
          </p:cNvPr>
          <p:cNvSpPr/>
          <p:nvPr/>
        </p:nvSpPr>
        <p:spPr>
          <a:xfrm>
            <a:off x="1424670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8" name="Rectangle 1637">
            <a:extLst>
              <a:ext uri="{FF2B5EF4-FFF2-40B4-BE49-F238E27FC236}">
                <a16:creationId xmlns:a16="http://schemas.microsoft.com/office/drawing/2014/main" id="{955BDB54-1EEE-AB3F-5166-0F2B8CB6D95F}"/>
              </a:ext>
            </a:extLst>
          </p:cNvPr>
          <p:cNvSpPr/>
          <p:nvPr/>
        </p:nvSpPr>
        <p:spPr>
          <a:xfrm>
            <a:off x="1762576" y="3869193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9" name="Rectangle 1638">
            <a:extLst>
              <a:ext uri="{FF2B5EF4-FFF2-40B4-BE49-F238E27FC236}">
                <a16:creationId xmlns:a16="http://schemas.microsoft.com/office/drawing/2014/main" id="{944E8F70-C0A5-6166-6260-AE5373E0CBA1}"/>
              </a:ext>
            </a:extLst>
          </p:cNvPr>
          <p:cNvSpPr/>
          <p:nvPr/>
        </p:nvSpPr>
        <p:spPr>
          <a:xfrm>
            <a:off x="2112966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0" name="Rectangle 1639">
            <a:extLst>
              <a:ext uri="{FF2B5EF4-FFF2-40B4-BE49-F238E27FC236}">
                <a16:creationId xmlns:a16="http://schemas.microsoft.com/office/drawing/2014/main" id="{19E1E4C4-2799-907B-12A8-257F8F494D80}"/>
              </a:ext>
            </a:extLst>
          </p:cNvPr>
          <p:cNvSpPr/>
          <p:nvPr/>
        </p:nvSpPr>
        <p:spPr>
          <a:xfrm>
            <a:off x="2463357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1" name="Rectangle 1640">
            <a:extLst>
              <a:ext uri="{FF2B5EF4-FFF2-40B4-BE49-F238E27FC236}">
                <a16:creationId xmlns:a16="http://schemas.microsoft.com/office/drawing/2014/main" id="{2481C3EB-1E55-F16F-B174-2F91690C64C5}"/>
              </a:ext>
            </a:extLst>
          </p:cNvPr>
          <p:cNvSpPr/>
          <p:nvPr/>
        </p:nvSpPr>
        <p:spPr>
          <a:xfrm>
            <a:off x="2803886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2" name="Rectangle 1641">
            <a:extLst>
              <a:ext uri="{FF2B5EF4-FFF2-40B4-BE49-F238E27FC236}">
                <a16:creationId xmlns:a16="http://schemas.microsoft.com/office/drawing/2014/main" id="{2803B6E1-B129-1DA9-45A8-58B84FDA3C7B}"/>
              </a:ext>
            </a:extLst>
          </p:cNvPr>
          <p:cNvSpPr/>
          <p:nvPr/>
        </p:nvSpPr>
        <p:spPr>
          <a:xfrm>
            <a:off x="3141792" y="3869193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3" name="Rectangle 1642">
            <a:extLst>
              <a:ext uri="{FF2B5EF4-FFF2-40B4-BE49-F238E27FC236}">
                <a16:creationId xmlns:a16="http://schemas.microsoft.com/office/drawing/2014/main" id="{A638A014-EB0B-F911-8EBE-9B532EA660A7}"/>
              </a:ext>
            </a:extLst>
          </p:cNvPr>
          <p:cNvSpPr/>
          <p:nvPr/>
        </p:nvSpPr>
        <p:spPr>
          <a:xfrm>
            <a:off x="3492182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4" name="Rectangle 1643">
            <a:extLst>
              <a:ext uri="{FF2B5EF4-FFF2-40B4-BE49-F238E27FC236}">
                <a16:creationId xmlns:a16="http://schemas.microsoft.com/office/drawing/2014/main" id="{052FDA1F-5BC3-1867-E6F7-841CAA2E9639}"/>
              </a:ext>
            </a:extLst>
          </p:cNvPr>
          <p:cNvSpPr/>
          <p:nvPr/>
        </p:nvSpPr>
        <p:spPr>
          <a:xfrm>
            <a:off x="1084141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5" name="Rectangle 1644">
            <a:extLst>
              <a:ext uri="{FF2B5EF4-FFF2-40B4-BE49-F238E27FC236}">
                <a16:creationId xmlns:a16="http://schemas.microsoft.com/office/drawing/2014/main" id="{40DC61A5-F23F-EC53-548E-63036A55BB14}"/>
              </a:ext>
            </a:extLst>
          </p:cNvPr>
          <p:cNvSpPr/>
          <p:nvPr/>
        </p:nvSpPr>
        <p:spPr>
          <a:xfrm>
            <a:off x="1424670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6" name="Rectangle 1645">
            <a:extLst>
              <a:ext uri="{FF2B5EF4-FFF2-40B4-BE49-F238E27FC236}">
                <a16:creationId xmlns:a16="http://schemas.microsoft.com/office/drawing/2014/main" id="{A008B4A7-B464-4560-18BE-BB3E61C885F6}"/>
              </a:ext>
            </a:extLst>
          </p:cNvPr>
          <p:cNvSpPr/>
          <p:nvPr/>
        </p:nvSpPr>
        <p:spPr>
          <a:xfrm>
            <a:off x="1762576" y="4390858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7" name="Rectangle 1646">
            <a:extLst>
              <a:ext uri="{FF2B5EF4-FFF2-40B4-BE49-F238E27FC236}">
                <a16:creationId xmlns:a16="http://schemas.microsoft.com/office/drawing/2014/main" id="{908C80BD-FCE7-CC2F-1939-B5DBF5240D6A}"/>
              </a:ext>
            </a:extLst>
          </p:cNvPr>
          <p:cNvSpPr/>
          <p:nvPr/>
        </p:nvSpPr>
        <p:spPr>
          <a:xfrm>
            <a:off x="2112966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8" name="Rectangle 1647">
            <a:extLst>
              <a:ext uri="{FF2B5EF4-FFF2-40B4-BE49-F238E27FC236}">
                <a16:creationId xmlns:a16="http://schemas.microsoft.com/office/drawing/2014/main" id="{7E9BF51F-5714-3B99-EE54-3F6C4186DA05}"/>
              </a:ext>
            </a:extLst>
          </p:cNvPr>
          <p:cNvSpPr/>
          <p:nvPr/>
        </p:nvSpPr>
        <p:spPr>
          <a:xfrm>
            <a:off x="2463357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9" name="Rectangle 1648">
            <a:extLst>
              <a:ext uri="{FF2B5EF4-FFF2-40B4-BE49-F238E27FC236}">
                <a16:creationId xmlns:a16="http://schemas.microsoft.com/office/drawing/2014/main" id="{105FC290-0264-66CF-CEFF-40504767113D}"/>
              </a:ext>
            </a:extLst>
          </p:cNvPr>
          <p:cNvSpPr/>
          <p:nvPr/>
        </p:nvSpPr>
        <p:spPr>
          <a:xfrm>
            <a:off x="2803886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0" name="Rectangle 1649">
            <a:extLst>
              <a:ext uri="{FF2B5EF4-FFF2-40B4-BE49-F238E27FC236}">
                <a16:creationId xmlns:a16="http://schemas.microsoft.com/office/drawing/2014/main" id="{BA8BF284-A702-CFDA-446F-E7420767A882}"/>
              </a:ext>
            </a:extLst>
          </p:cNvPr>
          <p:cNvSpPr/>
          <p:nvPr/>
        </p:nvSpPr>
        <p:spPr>
          <a:xfrm>
            <a:off x="3141792" y="4390858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1" name="Rectangle 1650">
            <a:extLst>
              <a:ext uri="{FF2B5EF4-FFF2-40B4-BE49-F238E27FC236}">
                <a16:creationId xmlns:a16="http://schemas.microsoft.com/office/drawing/2014/main" id="{DDD87AA4-869B-C2AD-D74F-B21FDEFC9F8E}"/>
              </a:ext>
            </a:extLst>
          </p:cNvPr>
          <p:cNvSpPr/>
          <p:nvPr/>
        </p:nvSpPr>
        <p:spPr>
          <a:xfrm>
            <a:off x="3492182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080486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21015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758921" y="2599198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09311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459702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00231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38137" y="2599198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488527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077863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18392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756298" y="4908535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06688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457079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797608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35514" y="4908535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485904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2249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Zero-1: Reduce Optimizer</a:t>
            </a: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271647" y="2201167"/>
            <a:ext cx="59203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 err="1">
                <a:latin typeface="Aptos" panose="020B0004020202020204" pitchFamily="34" charset="0"/>
              </a:rPr>
              <a:t>AllReduce</a:t>
            </a:r>
            <a:r>
              <a:rPr lang="en-US" altLang="zh-CN" sz="3600" b="1" u="sng" dirty="0">
                <a:latin typeface="Aptos" panose="020B0004020202020204" pitchFamily="34" charset="0"/>
              </a:rPr>
              <a:t>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Send the optimizer states to the corresponding GPU and aggregate 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163463" y="2088710"/>
            <a:ext cx="0" cy="2353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136253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76782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814688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6507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515469" y="206193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5599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93904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544294" y="206193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133681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74210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812116" y="436296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62506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512897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853426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91332" y="4362969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541722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22" name="直接箭头连接符 25">
            <a:extLst>
              <a:ext uri="{FF2B5EF4-FFF2-40B4-BE49-F238E27FC236}">
                <a16:creationId xmlns:a16="http://schemas.microsoft.com/office/drawing/2014/main" id="{4E6E917C-F199-B982-AFBB-0CAFEA99CE3C}"/>
              </a:ext>
            </a:extLst>
          </p:cNvPr>
          <p:cNvCxnSpPr>
            <a:cxnSpLocks/>
          </p:cNvCxnSpPr>
          <p:nvPr/>
        </p:nvCxnSpPr>
        <p:spPr>
          <a:xfrm flipH="1">
            <a:off x="3190115" y="2625747"/>
            <a:ext cx="12801" cy="159278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93CD0B0-A416-1DF2-40F9-FA449DAC1E61}"/>
              </a:ext>
            </a:extLst>
          </p:cNvPr>
          <p:cNvSpPr txBox="1"/>
          <p:nvPr/>
        </p:nvSpPr>
        <p:spPr>
          <a:xfrm>
            <a:off x="1413089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17459F-4165-9469-F896-EBCB84B8447F}"/>
              </a:ext>
            </a:extLst>
          </p:cNvPr>
          <p:cNvSpPr txBox="1"/>
          <p:nvPr/>
        </p:nvSpPr>
        <p:spPr>
          <a:xfrm>
            <a:off x="2769581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ABD3E6-7270-BFE3-F390-19896A0021B8}"/>
              </a:ext>
            </a:extLst>
          </p:cNvPr>
          <p:cNvSpPr txBox="1"/>
          <p:nvPr/>
        </p:nvSpPr>
        <p:spPr>
          <a:xfrm>
            <a:off x="2791410" y="4348567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EC639F-277A-E4B6-D1F1-BD80443678EA}"/>
              </a:ext>
            </a:extLst>
          </p:cNvPr>
          <p:cNvSpPr txBox="1"/>
          <p:nvPr/>
        </p:nvSpPr>
        <p:spPr>
          <a:xfrm>
            <a:off x="1413088" y="433416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2E580B8-B8E6-55DC-B5B9-C15B446A82B1}"/>
              </a:ext>
            </a:extLst>
          </p:cNvPr>
          <p:cNvSpPr txBox="1"/>
          <p:nvPr/>
        </p:nvSpPr>
        <p:spPr>
          <a:xfrm>
            <a:off x="3053908" y="3177953"/>
            <a:ext cx="2006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Aggregate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2826EE8-4A95-F7B8-BB5A-1ED8EE330168}"/>
              </a:ext>
            </a:extLst>
          </p:cNvPr>
          <p:cNvSpPr txBox="1"/>
          <p:nvPr/>
        </p:nvSpPr>
        <p:spPr>
          <a:xfrm>
            <a:off x="1075637" y="5457721"/>
            <a:ext cx="3812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send part 1 from GPU:0 to GPU: 1</a:t>
            </a:r>
            <a:endParaRPr lang="en-US" altLang="zh-CN" dirty="0">
              <a:latin typeface="Aptos" panose="020B0004020202020204" pitchFamily="34" charset="0"/>
            </a:endParaRPr>
          </a:p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and aggregate with part 1 on GPU: 1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622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Zero-1: Reduce Optimizer</a:t>
            </a: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271647" y="2201167"/>
            <a:ext cx="59203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Gradient Update: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Update the gradient using corresponding optimizer states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163463" y="2088710"/>
            <a:ext cx="0" cy="2353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11" name="Picture 4">
            <a:extLst>
              <a:ext uri="{FF2B5EF4-FFF2-40B4-BE49-F238E27FC236}">
                <a16:creationId xmlns:a16="http://schemas.microsoft.com/office/drawing/2014/main" id="{9FE1780B-F35D-75E6-93A3-D8447B8D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243" y="3886088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2" name="文本框 22">
            <a:extLst>
              <a:ext uri="{FF2B5EF4-FFF2-40B4-BE49-F238E27FC236}">
                <a16:creationId xmlns:a16="http://schemas.microsoft.com/office/drawing/2014/main" id="{CBAE4388-AFD2-6949-85E4-0163C7212F18}"/>
              </a:ext>
            </a:extLst>
          </p:cNvPr>
          <p:cNvSpPr txBox="1"/>
          <p:nvPr/>
        </p:nvSpPr>
        <p:spPr>
          <a:xfrm>
            <a:off x="3827864" y="4633121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13" name="矩形: 圆角 1070">
            <a:extLst>
              <a:ext uri="{FF2B5EF4-FFF2-40B4-BE49-F238E27FC236}">
                <a16:creationId xmlns:a16="http://schemas.microsoft.com/office/drawing/2014/main" id="{A1698B5D-8A9C-C98F-D588-B1234078AEB4}"/>
              </a:ext>
            </a:extLst>
          </p:cNvPr>
          <p:cNvSpPr/>
          <p:nvPr/>
        </p:nvSpPr>
        <p:spPr>
          <a:xfrm>
            <a:off x="801765" y="3886088"/>
            <a:ext cx="4414533" cy="13033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4" name="Rectangle 1643">
            <a:extLst>
              <a:ext uri="{FF2B5EF4-FFF2-40B4-BE49-F238E27FC236}">
                <a16:creationId xmlns:a16="http://schemas.microsoft.com/office/drawing/2014/main" id="{AD89EF42-A8AF-D6A5-BF47-0ED1ACBADFEB}"/>
              </a:ext>
            </a:extLst>
          </p:cNvPr>
          <p:cNvSpPr/>
          <p:nvPr/>
        </p:nvSpPr>
        <p:spPr>
          <a:xfrm>
            <a:off x="937558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5" name="Rectangle 1644">
            <a:extLst>
              <a:ext uri="{FF2B5EF4-FFF2-40B4-BE49-F238E27FC236}">
                <a16:creationId xmlns:a16="http://schemas.microsoft.com/office/drawing/2014/main" id="{DF972E58-3616-CE2A-1ABF-89F8F20D67F6}"/>
              </a:ext>
            </a:extLst>
          </p:cNvPr>
          <p:cNvSpPr/>
          <p:nvPr/>
        </p:nvSpPr>
        <p:spPr>
          <a:xfrm>
            <a:off x="1278087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6" name="Rectangle 1645">
            <a:extLst>
              <a:ext uri="{FF2B5EF4-FFF2-40B4-BE49-F238E27FC236}">
                <a16:creationId xmlns:a16="http://schemas.microsoft.com/office/drawing/2014/main" id="{D46DF963-2685-9ED8-E3B4-E627B278C3AE}"/>
              </a:ext>
            </a:extLst>
          </p:cNvPr>
          <p:cNvSpPr/>
          <p:nvPr/>
        </p:nvSpPr>
        <p:spPr>
          <a:xfrm>
            <a:off x="1615993" y="4154082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7" name="Rectangle 1646">
            <a:extLst>
              <a:ext uri="{FF2B5EF4-FFF2-40B4-BE49-F238E27FC236}">
                <a16:creationId xmlns:a16="http://schemas.microsoft.com/office/drawing/2014/main" id="{33FF2F37-05F4-F466-3F30-628254052BEA}"/>
              </a:ext>
            </a:extLst>
          </p:cNvPr>
          <p:cNvSpPr/>
          <p:nvPr/>
        </p:nvSpPr>
        <p:spPr>
          <a:xfrm>
            <a:off x="1966383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8" name="Rectangle 1647">
            <a:extLst>
              <a:ext uri="{FF2B5EF4-FFF2-40B4-BE49-F238E27FC236}">
                <a16:creationId xmlns:a16="http://schemas.microsoft.com/office/drawing/2014/main" id="{31438AFE-5E8F-61F2-BC63-2F8D6C957E2F}"/>
              </a:ext>
            </a:extLst>
          </p:cNvPr>
          <p:cNvSpPr/>
          <p:nvPr/>
        </p:nvSpPr>
        <p:spPr>
          <a:xfrm>
            <a:off x="2316774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9" name="Rectangle 1648">
            <a:extLst>
              <a:ext uri="{FF2B5EF4-FFF2-40B4-BE49-F238E27FC236}">
                <a16:creationId xmlns:a16="http://schemas.microsoft.com/office/drawing/2014/main" id="{7A8ADCE0-431B-D266-E0F8-E97B1DB5F39C}"/>
              </a:ext>
            </a:extLst>
          </p:cNvPr>
          <p:cNvSpPr/>
          <p:nvPr/>
        </p:nvSpPr>
        <p:spPr>
          <a:xfrm>
            <a:off x="2657303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0" name="Rectangle 1649">
            <a:extLst>
              <a:ext uri="{FF2B5EF4-FFF2-40B4-BE49-F238E27FC236}">
                <a16:creationId xmlns:a16="http://schemas.microsoft.com/office/drawing/2014/main" id="{E463DAE0-4F73-FBBD-C4AF-230158210D03}"/>
              </a:ext>
            </a:extLst>
          </p:cNvPr>
          <p:cNvSpPr/>
          <p:nvPr/>
        </p:nvSpPr>
        <p:spPr>
          <a:xfrm>
            <a:off x="2995209" y="4154082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1" name="Rectangle 1650">
            <a:extLst>
              <a:ext uri="{FF2B5EF4-FFF2-40B4-BE49-F238E27FC236}">
                <a16:creationId xmlns:a16="http://schemas.microsoft.com/office/drawing/2014/main" id="{929778DC-1F81-2CFE-A00C-552D9D0B8851}"/>
              </a:ext>
            </a:extLst>
          </p:cNvPr>
          <p:cNvSpPr/>
          <p:nvPr/>
        </p:nvSpPr>
        <p:spPr>
          <a:xfrm>
            <a:off x="3345599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2" name="Rectangle 1667">
            <a:extLst>
              <a:ext uri="{FF2B5EF4-FFF2-40B4-BE49-F238E27FC236}">
                <a16:creationId xmlns:a16="http://schemas.microsoft.com/office/drawing/2014/main" id="{91E7D4B6-10CC-4EC7-5C49-BC333EEB36C7}"/>
              </a:ext>
            </a:extLst>
          </p:cNvPr>
          <p:cNvSpPr/>
          <p:nvPr/>
        </p:nvSpPr>
        <p:spPr>
          <a:xfrm>
            <a:off x="931280" y="467175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3" name="Rectangle 1668">
            <a:extLst>
              <a:ext uri="{FF2B5EF4-FFF2-40B4-BE49-F238E27FC236}">
                <a16:creationId xmlns:a16="http://schemas.microsoft.com/office/drawing/2014/main" id="{3A4E91DD-3B97-010D-2818-854CBF722D2B}"/>
              </a:ext>
            </a:extLst>
          </p:cNvPr>
          <p:cNvSpPr/>
          <p:nvPr/>
        </p:nvSpPr>
        <p:spPr>
          <a:xfrm>
            <a:off x="1271809" y="467175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4" name="Rectangle 1669">
            <a:extLst>
              <a:ext uri="{FF2B5EF4-FFF2-40B4-BE49-F238E27FC236}">
                <a16:creationId xmlns:a16="http://schemas.microsoft.com/office/drawing/2014/main" id="{DFEAECF3-587F-7E02-B49F-61FE2EBC7D63}"/>
              </a:ext>
            </a:extLst>
          </p:cNvPr>
          <p:cNvSpPr/>
          <p:nvPr/>
        </p:nvSpPr>
        <p:spPr>
          <a:xfrm>
            <a:off x="1609715" y="467175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5" name="Rectangle 1670">
            <a:extLst>
              <a:ext uri="{FF2B5EF4-FFF2-40B4-BE49-F238E27FC236}">
                <a16:creationId xmlns:a16="http://schemas.microsoft.com/office/drawing/2014/main" id="{9B0F697A-DA54-DEE4-190B-23D192DD263F}"/>
              </a:ext>
            </a:extLst>
          </p:cNvPr>
          <p:cNvSpPr/>
          <p:nvPr/>
        </p:nvSpPr>
        <p:spPr>
          <a:xfrm>
            <a:off x="1960105" y="467175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6" name="Rectangle 1671">
            <a:extLst>
              <a:ext uri="{FF2B5EF4-FFF2-40B4-BE49-F238E27FC236}">
                <a16:creationId xmlns:a16="http://schemas.microsoft.com/office/drawing/2014/main" id="{CBDEB695-75CA-8421-7B87-2CF996C2040C}"/>
              </a:ext>
            </a:extLst>
          </p:cNvPr>
          <p:cNvSpPr/>
          <p:nvPr/>
        </p:nvSpPr>
        <p:spPr>
          <a:xfrm>
            <a:off x="2310496" y="467175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7" name="Rectangle 1672">
            <a:extLst>
              <a:ext uri="{FF2B5EF4-FFF2-40B4-BE49-F238E27FC236}">
                <a16:creationId xmlns:a16="http://schemas.microsoft.com/office/drawing/2014/main" id="{021A7016-4FC8-417A-4898-1DD16DD4A982}"/>
              </a:ext>
            </a:extLst>
          </p:cNvPr>
          <p:cNvSpPr/>
          <p:nvPr/>
        </p:nvSpPr>
        <p:spPr>
          <a:xfrm>
            <a:off x="2651025" y="467175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8" name="Rectangle 1673">
            <a:extLst>
              <a:ext uri="{FF2B5EF4-FFF2-40B4-BE49-F238E27FC236}">
                <a16:creationId xmlns:a16="http://schemas.microsoft.com/office/drawing/2014/main" id="{F05BBE8E-0E14-1B46-BC6D-9FB36A364D50}"/>
              </a:ext>
            </a:extLst>
          </p:cNvPr>
          <p:cNvSpPr/>
          <p:nvPr/>
        </p:nvSpPr>
        <p:spPr>
          <a:xfrm>
            <a:off x="2988931" y="4671759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9" name="Rectangle 1674">
            <a:extLst>
              <a:ext uri="{FF2B5EF4-FFF2-40B4-BE49-F238E27FC236}">
                <a16:creationId xmlns:a16="http://schemas.microsoft.com/office/drawing/2014/main" id="{D25BB2D3-26F0-3C3F-28E8-A77D5855F47F}"/>
              </a:ext>
            </a:extLst>
          </p:cNvPr>
          <p:cNvSpPr/>
          <p:nvPr/>
        </p:nvSpPr>
        <p:spPr>
          <a:xfrm>
            <a:off x="3339321" y="467175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649" name="Picture 4">
            <a:extLst>
              <a:ext uri="{FF2B5EF4-FFF2-40B4-BE49-F238E27FC236}">
                <a16:creationId xmlns:a16="http://schemas.microsoft.com/office/drawing/2014/main" id="{5DA0FD23-B7B9-9B18-66EF-6B547030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243" y="177506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0" name="文本框 22">
            <a:extLst>
              <a:ext uri="{FF2B5EF4-FFF2-40B4-BE49-F238E27FC236}">
                <a16:creationId xmlns:a16="http://schemas.microsoft.com/office/drawing/2014/main" id="{96B5C8F5-5977-D8AE-93FD-5E92CF088592}"/>
              </a:ext>
            </a:extLst>
          </p:cNvPr>
          <p:cNvSpPr txBox="1"/>
          <p:nvPr/>
        </p:nvSpPr>
        <p:spPr>
          <a:xfrm>
            <a:off x="3827864" y="252210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1651" name="矩形: 圆角 1070">
            <a:extLst>
              <a:ext uri="{FF2B5EF4-FFF2-40B4-BE49-F238E27FC236}">
                <a16:creationId xmlns:a16="http://schemas.microsoft.com/office/drawing/2014/main" id="{F0FB151F-2EDD-C219-565B-2E8C384C2C51}"/>
              </a:ext>
            </a:extLst>
          </p:cNvPr>
          <p:cNvSpPr/>
          <p:nvPr/>
        </p:nvSpPr>
        <p:spPr>
          <a:xfrm>
            <a:off x="801765" y="1775067"/>
            <a:ext cx="4414533" cy="13033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52" name="Rectangle 1643">
            <a:extLst>
              <a:ext uri="{FF2B5EF4-FFF2-40B4-BE49-F238E27FC236}">
                <a16:creationId xmlns:a16="http://schemas.microsoft.com/office/drawing/2014/main" id="{82545434-1938-5FFF-245A-FC239A25FC32}"/>
              </a:ext>
            </a:extLst>
          </p:cNvPr>
          <p:cNvSpPr/>
          <p:nvPr/>
        </p:nvSpPr>
        <p:spPr>
          <a:xfrm>
            <a:off x="937558" y="2043061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3" name="Rectangle 1644">
            <a:extLst>
              <a:ext uri="{FF2B5EF4-FFF2-40B4-BE49-F238E27FC236}">
                <a16:creationId xmlns:a16="http://schemas.microsoft.com/office/drawing/2014/main" id="{C6C41601-52E3-FE60-607A-F38DA9924AF3}"/>
              </a:ext>
            </a:extLst>
          </p:cNvPr>
          <p:cNvSpPr/>
          <p:nvPr/>
        </p:nvSpPr>
        <p:spPr>
          <a:xfrm>
            <a:off x="1278087" y="2043061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4" name="Rectangle 1645">
            <a:extLst>
              <a:ext uri="{FF2B5EF4-FFF2-40B4-BE49-F238E27FC236}">
                <a16:creationId xmlns:a16="http://schemas.microsoft.com/office/drawing/2014/main" id="{FF7D12BC-6A5A-C9EA-1385-5C4EF1DDEE6F}"/>
              </a:ext>
            </a:extLst>
          </p:cNvPr>
          <p:cNvSpPr/>
          <p:nvPr/>
        </p:nvSpPr>
        <p:spPr>
          <a:xfrm>
            <a:off x="1615993" y="2043061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5" name="Rectangle 1646">
            <a:extLst>
              <a:ext uri="{FF2B5EF4-FFF2-40B4-BE49-F238E27FC236}">
                <a16:creationId xmlns:a16="http://schemas.microsoft.com/office/drawing/2014/main" id="{9133AB24-03AD-8E2B-052C-22BF5BC253F9}"/>
              </a:ext>
            </a:extLst>
          </p:cNvPr>
          <p:cNvSpPr/>
          <p:nvPr/>
        </p:nvSpPr>
        <p:spPr>
          <a:xfrm>
            <a:off x="1966383" y="2043061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6" name="Rectangle 1647">
            <a:extLst>
              <a:ext uri="{FF2B5EF4-FFF2-40B4-BE49-F238E27FC236}">
                <a16:creationId xmlns:a16="http://schemas.microsoft.com/office/drawing/2014/main" id="{A5050E6D-0F84-2911-C907-9B9BFBE6DF08}"/>
              </a:ext>
            </a:extLst>
          </p:cNvPr>
          <p:cNvSpPr/>
          <p:nvPr/>
        </p:nvSpPr>
        <p:spPr>
          <a:xfrm>
            <a:off x="2316774" y="2043061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7" name="Rectangle 1648">
            <a:extLst>
              <a:ext uri="{FF2B5EF4-FFF2-40B4-BE49-F238E27FC236}">
                <a16:creationId xmlns:a16="http://schemas.microsoft.com/office/drawing/2014/main" id="{84F56EF7-6AB6-C856-3652-EE7C0623360A}"/>
              </a:ext>
            </a:extLst>
          </p:cNvPr>
          <p:cNvSpPr/>
          <p:nvPr/>
        </p:nvSpPr>
        <p:spPr>
          <a:xfrm>
            <a:off x="2657303" y="2043061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8" name="Rectangle 1649">
            <a:extLst>
              <a:ext uri="{FF2B5EF4-FFF2-40B4-BE49-F238E27FC236}">
                <a16:creationId xmlns:a16="http://schemas.microsoft.com/office/drawing/2014/main" id="{72519C91-5975-7532-C3F5-6866840F612C}"/>
              </a:ext>
            </a:extLst>
          </p:cNvPr>
          <p:cNvSpPr/>
          <p:nvPr/>
        </p:nvSpPr>
        <p:spPr>
          <a:xfrm>
            <a:off x="2995209" y="2043061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9" name="Rectangle 1650">
            <a:extLst>
              <a:ext uri="{FF2B5EF4-FFF2-40B4-BE49-F238E27FC236}">
                <a16:creationId xmlns:a16="http://schemas.microsoft.com/office/drawing/2014/main" id="{B2401C73-0C70-E71E-E5F2-45376E4B254D}"/>
              </a:ext>
            </a:extLst>
          </p:cNvPr>
          <p:cNvSpPr/>
          <p:nvPr/>
        </p:nvSpPr>
        <p:spPr>
          <a:xfrm>
            <a:off x="3345599" y="2043061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6" name="Rectangle 1667">
            <a:extLst>
              <a:ext uri="{FF2B5EF4-FFF2-40B4-BE49-F238E27FC236}">
                <a16:creationId xmlns:a16="http://schemas.microsoft.com/office/drawing/2014/main" id="{C96E5BE8-1B4C-FD2F-5263-9EE08EF4BC86}"/>
              </a:ext>
            </a:extLst>
          </p:cNvPr>
          <p:cNvSpPr/>
          <p:nvPr/>
        </p:nvSpPr>
        <p:spPr>
          <a:xfrm>
            <a:off x="2322837" y="261203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7" name="Rectangle 1668">
            <a:extLst>
              <a:ext uri="{FF2B5EF4-FFF2-40B4-BE49-F238E27FC236}">
                <a16:creationId xmlns:a16="http://schemas.microsoft.com/office/drawing/2014/main" id="{37752735-464F-9B5F-BD41-96E362FDD369}"/>
              </a:ext>
            </a:extLst>
          </p:cNvPr>
          <p:cNvSpPr/>
          <p:nvPr/>
        </p:nvSpPr>
        <p:spPr>
          <a:xfrm>
            <a:off x="2663366" y="261203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8" name="Rectangle 1669">
            <a:extLst>
              <a:ext uri="{FF2B5EF4-FFF2-40B4-BE49-F238E27FC236}">
                <a16:creationId xmlns:a16="http://schemas.microsoft.com/office/drawing/2014/main" id="{A0C92D60-489D-78D0-88EA-1E9ED7F39F5E}"/>
              </a:ext>
            </a:extLst>
          </p:cNvPr>
          <p:cNvSpPr/>
          <p:nvPr/>
        </p:nvSpPr>
        <p:spPr>
          <a:xfrm>
            <a:off x="3001272" y="261203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9" name="Rectangle 1670">
            <a:extLst>
              <a:ext uri="{FF2B5EF4-FFF2-40B4-BE49-F238E27FC236}">
                <a16:creationId xmlns:a16="http://schemas.microsoft.com/office/drawing/2014/main" id="{2B71C74F-A25C-8BCC-BBB0-632A295C85FC}"/>
              </a:ext>
            </a:extLst>
          </p:cNvPr>
          <p:cNvSpPr/>
          <p:nvPr/>
        </p:nvSpPr>
        <p:spPr>
          <a:xfrm>
            <a:off x="3351662" y="261203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0" name="Rectangle 1671">
            <a:extLst>
              <a:ext uri="{FF2B5EF4-FFF2-40B4-BE49-F238E27FC236}">
                <a16:creationId xmlns:a16="http://schemas.microsoft.com/office/drawing/2014/main" id="{6C3CBF69-1F9B-D016-5FF1-07FB6611F722}"/>
              </a:ext>
            </a:extLst>
          </p:cNvPr>
          <p:cNvSpPr/>
          <p:nvPr/>
        </p:nvSpPr>
        <p:spPr>
          <a:xfrm>
            <a:off x="931280" y="2610850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1" name="Rectangle 1672">
            <a:extLst>
              <a:ext uri="{FF2B5EF4-FFF2-40B4-BE49-F238E27FC236}">
                <a16:creationId xmlns:a16="http://schemas.microsoft.com/office/drawing/2014/main" id="{AF8AF93E-6B88-2887-E5DA-E2CF1A607D2E}"/>
              </a:ext>
            </a:extLst>
          </p:cNvPr>
          <p:cNvSpPr/>
          <p:nvPr/>
        </p:nvSpPr>
        <p:spPr>
          <a:xfrm>
            <a:off x="1271809" y="2610850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2" name="Rectangle 1673">
            <a:extLst>
              <a:ext uri="{FF2B5EF4-FFF2-40B4-BE49-F238E27FC236}">
                <a16:creationId xmlns:a16="http://schemas.microsoft.com/office/drawing/2014/main" id="{83978DF0-B01D-9646-D030-AC2E35A20F03}"/>
              </a:ext>
            </a:extLst>
          </p:cNvPr>
          <p:cNvSpPr/>
          <p:nvPr/>
        </p:nvSpPr>
        <p:spPr>
          <a:xfrm>
            <a:off x="1609715" y="2610850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3" name="Rectangle 1674">
            <a:extLst>
              <a:ext uri="{FF2B5EF4-FFF2-40B4-BE49-F238E27FC236}">
                <a16:creationId xmlns:a16="http://schemas.microsoft.com/office/drawing/2014/main" id="{F94ED64D-3E5D-60D9-E4CE-23BDAD73E4C9}"/>
              </a:ext>
            </a:extLst>
          </p:cNvPr>
          <p:cNvSpPr/>
          <p:nvPr/>
        </p:nvSpPr>
        <p:spPr>
          <a:xfrm>
            <a:off x="1960105" y="2610850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4" name="文本框 1683">
            <a:extLst>
              <a:ext uri="{FF2B5EF4-FFF2-40B4-BE49-F238E27FC236}">
                <a16:creationId xmlns:a16="http://schemas.microsoft.com/office/drawing/2014/main" id="{C4D931B9-AF39-FD3B-A9EF-5E17E9B9EBF2}"/>
              </a:ext>
            </a:extLst>
          </p:cNvPr>
          <p:cNvSpPr txBox="1"/>
          <p:nvPr/>
        </p:nvSpPr>
        <p:spPr>
          <a:xfrm>
            <a:off x="971728" y="5457430"/>
            <a:ext cx="3812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Update </a:t>
            </a:r>
            <a:r>
              <a:rPr lang="en-US" altLang="zh-CN" dirty="0">
                <a:latin typeface="Aptos" panose="020B0004020202020204" pitchFamily="34" charset="0"/>
              </a:rPr>
              <a:t>p</a:t>
            </a:r>
            <a:r>
              <a:rPr lang="en-US" altLang="zh-CN" sz="1800" dirty="0">
                <a:latin typeface="Aptos" panose="020B0004020202020204" pitchFamily="34" charset="0"/>
              </a:rPr>
              <a:t>art 0 of gradients using part 0 of optimizer states</a:t>
            </a:r>
            <a:endParaRPr lang="zh-CN" altLang="en-US" dirty="0"/>
          </a:p>
        </p:txBody>
      </p:sp>
      <p:cxnSp>
        <p:nvCxnSpPr>
          <p:cNvPr id="1685" name="直接箭头连接符 25">
            <a:extLst>
              <a:ext uri="{FF2B5EF4-FFF2-40B4-BE49-F238E27FC236}">
                <a16:creationId xmlns:a16="http://schemas.microsoft.com/office/drawing/2014/main" id="{2EB28DEA-4648-8BB3-9CE9-C1DCB39B4F20}"/>
              </a:ext>
            </a:extLst>
          </p:cNvPr>
          <p:cNvCxnSpPr>
            <a:cxnSpLocks/>
          </p:cNvCxnSpPr>
          <p:nvPr/>
        </p:nvCxnSpPr>
        <p:spPr>
          <a:xfrm>
            <a:off x="1618616" y="3022407"/>
            <a:ext cx="0" cy="1081923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8" name="文本框 1687">
            <a:extLst>
              <a:ext uri="{FF2B5EF4-FFF2-40B4-BE49-F238E27FC236}">
                <a16:creationId xmlns:a16="http://schemas.microsoft.com/office/drawing/2014/main" id="{1E6FCA72-5ED3-91F7-16B8-A231AD47D309}"/>
              </a:ext>
            </a:extLst>
          </p:cNvPr>
          <p:cNvSpPr txBox="1"/>
          <p:nvPr/>
        </p:nvSpPr>
        <p:spPr>
          <a:xfrm>
            <a:off x="1578880" y="3255564"/>
            <a:ext cx="1241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Update</a:t>
            </a:r>
          </a:p>
        </p:txBody>
      </p:sp>
      <p:sp>
        <p:nvSpPr>
          <p:cNvPr id="1689" name="文本框 1688">
            <a:extLst>
              <a:ext uri="{FF2B5EF4-FFF2-40B4-BE49-F238E27FC236}">
                <a16:creationId xmlns:a16="http://schemas.microsoft.com/office/drawing/2014/main" id="{216B3D2C-1C49-F135-5CD7-3298B706CDE6}"/>
              </a:ext>
            </a:extLst>
          </p:cNvPr>
          <p:cNvSpPr txBox="1"/>
          <p:nvPr/>
        </p:nvSpPr>
        <p:spPr>
          <a:xfrm>
            <a:off x="1281671" y="2596448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1690" name="文本框 1689">
            <a:extLst>
              <a:ext uri="{FF2B5EF4-FFF2-40B4-BE49-F238E27FC236}">
                <a16:creationId xmlns:a16="http://schemas.microsoft.com/office/drawing/2014/main" id="{4AEF523D-6373-3FBB-B147-8B36B623F3CD}"/>
              </a:ext>
            </a:extLst>
          </p:cNvPr>
          <p:cNvSpPr txBox="1"/>
          <p:nvPr/>
        </p:nvSpPr>
        <p:spPr>
          <a:xfrm>
            <a:off x="1251156" y="413968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12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Zero-2: Reduce Gradients</a:t>
            </a: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552914" y="1815576"/>
            <a:ext cx="563908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Reduce Optimizer States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GPU keeps:</a:t>
            </a:r>
          </a:p>
          <a:p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part</a:t>
            </a:r>
            <a:r>
              <a:rPr lang="en-US" sz="3600" dirty="0">
                <a:latin typeface="Aptos" panose="020B0004020202020204" pitchFamily="34" charset="0"/>
              </a:rPr>
              <a:t> of optimizer states and </a:t>
            </a:r>
            <a:r>
              <a:rPr lang="en-US" altLang="zh-CN" sz="3600" dirty="0">
                <a:latin typeface="Aptos" panose="020B0004020202020204" pitchFamily="34" charset="0"/>
              </a:rPr>
              <a:t>gradients</a:t>
            </a:r>
            <a:endParaRPr lang="en-US" sz="3600" dirty="0">
              <a:latin typeface="Aptos" panose="020B0004020202020204" pitchFamily="34" charset="0"/>
            </a:endParaRPr>
          </a:p>
          <a:p>
            <a:endParaRPr lang="en-US" altLang="zh-CN" sz="36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whole copy</a:t>
            </a:r>
            <a:r>
              <a:rPr lang="en-US" altLang="zh-CN" sz="3600" dirty="0">
                <a:latin typeface="Aptos" panose="020B0004020202020204" pitchFamily="34" charset="0"/>
              </a:rPr>
              <a:t> of model parameters</a:t>
            </a:r>
            <a:endParaRPr lang="en-US" sz="3600" dirty="0">
              <a:latin typeface="Aptos" panose="020B0004020202020204" pitchFamily="34" charset="0"/>
            </a:endParaRP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486193" y="2068754"/>
            <a:ext cx="0" cy="32806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5B16EE62-3EDC-4582-30C3-27C88B4BC2CE}"/>
              </a:ext>
            </a:extLst>
          </p:cNvPr>
          <p:cNvGrpSpPr/>
          <p:nvPr/>
        </p:nvGrpSpPr>
        <p:grpSpPr>
          <a:xfrm>
            <a:off x="102969" y="6020582"/>
            <a:ext cx="2121712" cy="837418"/>
            <a:chOff x="225914" y="206782"/>
            <a:chExt cx="3791692" cy="1496542"/>
          </a:xfrm>
        </p:grpSpPr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FDAA8EBB-6AA4-85A3-F80D-22008A1A0C46}"/>
                </a:ext>
              </a:extLst>
            </p:cNvPr>
            <p:cNvSpPr txBox="1"/>
            <p:nvPr/>
          </p:nvSpPr>
          <p:spPr>
            <a:xfrm>
              <a:off x="572082" y="206782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00273C-D66F-9179-D6AB-02B26BA42163}"/>
                </a:ext>
              </a:extLst>
            </p:cNvPr>
            <p:cNvSpPr/>
            <p:nvPr/>
          </p:nvSpPr>
          <p:spPr>
            <a:xfrm>
              <a:off x="231554" y="286214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BDEBEDE-4571-C019-2BF9-A03BAB87029F}"/>
                </a:ext>
              </a:extLst>
            </p:cNvPr>
            <p:cNvSpPr/>
            <p:nvPr/>
          </p:nvSpPr>
          <p:spPr>
            <a:xfrm>
              <a:off x="231554" y="740875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0" name="文本框 24">
              <a:extLst>
                <a:ext uri="{FF2B5EF4-FFF2-40B4-BE49-F238E27FC236}">
                  <a16:creationId xmlns:a16="http://schemas.microsoft.com/office/drawing/2014/main" id="{8CFE4933-564A-7484-A7A7-583B50CF2E4E}"/>
                </a:ext>
              </a:extLst>
            </p:cNvPr>
            <p:cNvSpPr txBox="1"/>
            <p:nvPr/>
          </p:nvSpPr>
          <p:spPr>
            <a:xfrm>
              <a:off x="566442" y="655551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602" name="Rectangle 1601">
              <a:extLst>
                <a:ext uri="{FF2B5EF4-FFF2-40B4-BE49-F238E27FC236}">
                  <a16:creationId xmlns:a16="http://schemas.microsoft.com/office/drawing/2014/main" id="{7C8B25F2-FF7A-8889-2CD4-0863AFE6BF24}"/>
                </a:ext>
              </a:extLst>
            </p:cNvPr>
            <p:cNvSpPr/>
            <p:nvPr/>
          </p:nvSpPr>
          <p:spPr>
            <a:xfrm>
              <a:off x="225914" y="1178771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3" name="文本框 24">
              <a:extLst>
                <a:ext uri="{FF2B5EF4-FFF2-40B4-BE49-F238E27FC236}">
                  <a16:creationId xmlns:a16="http://schemas.microsoft.com/office/drawing/2014/main" id="{6B55473B-BBAF-67DE-68F2-D7D6F701333E}"/>
                </a:ext>
              </a:extLst>
            </p:cNvPr>
            <p:cNvSpPr txBox="1"/>
            <p:nvPr/>
          </p:nvSpPr>
          <p:spPr>
            <a:xfrm>
              <a:off x="560802" y="1098297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Optimizer States</a:t>
              </a: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B0D2B0-2A08-A10C-7888-6CCB09A9625D}"/>
              </a:ext>
            </a:extLst>
          </p:cNvPr>
          <p:cNvSpPr/>
          <p:nvPr/>
        </p:nvSpPr>
        <p:spPr>
          <a:xfrm>
            <a:off x="1084141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17E9C2-5756-4C23-DAA4-D2CBA24AA5EB}"/>
              </a:ext>
            </a:extLst>
          </p:cNvPr>
          <p:cNvSpPr/>
          <p:nvPr/>
        </p:nvSpPr>
        <p:spPr>
          <a:xfrm>
            <a:off x="1424670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323AC-688A-99EC-A7A6-6500EFD45415}"/>
              </a:ext>
            </a:extLst>
          </p:cNvPr>
          <p:cNvSpPr/>
          <p:nvPr/>
        </p:nvSpPr>
        <p:spPr>
          <a:xfrm>
            <a:off x="1762576" y="1560621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4DF430-55CB-D162-937F-FB4C338CFC38}"/>
              </a:ext>
            </a:extLst>
          </p:cNvPr>
          <p:cNvSpPr/>
          <p:nvPr/>
        </p:nvSpPr>
        <p:spPr>
          <a:xfrm>
            <a:off x="2112966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5222C9-ACD0-7E7C-5254-2CD5D72545E6}"/>
              </a:ext>
            </a:extLst>
          </p:cNvPr>
          <p:cNvSpPr/>
          <p:nvPr/>
        </p:nvSpPr>
        <p:spPr>
          <a:xfrm>
            <a:off x="2463357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8169F4-C306-F92C-2664-903DBC86ABBA}"/>
              </a:ext>
            </a:extLst>
          </p:cNvPr>
          <p:cNvSpPr/>
          <p:nvPr/>
        </p:nvSpPr>
        <p:spPr>
          <a:xfrm>
            <a:off x="2803886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18FCC5-6DD3-2619-847A-96D63868BB15}"/>
              </a:ext>
            </a:extLst>
          </p:cNvPr>
          <p:cNvSpPr/>
          <p:nvPr/>
        </p:nvSpPr>
        <p:spPr>
          <a:xfrm>
            <a:off x="3141792" y="1560621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AADEE1-B323-A74B-7021-4B97CF9BDA87}"/>
              </a:ext>
            </a:extLst>
          </p:cNvPr>
          <p:cNvSpPr/>
          <p:nvPr/>
        </p:nvSpPr>
        <p:spPr>
          <a:xfrm>
            <a:off x="3492182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5DF0B9-CF16-14DC-D878-6D6A88250EF9}"/>
              </a:ext>
            </a:extLst>
          </p:cNvPr>
          <p:cNvSpPr/>
          <p:nvPr/>
        </p:nvSpPr>
        <p:spPr>
          <a:xfrm>
            <a:off x="1084141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369E70-0350-D129-AEAD-4D1AF6A2F92B}"/>
              </a:ext>
            </a:extLst>
          </p:cNvPr>
          <p:cNvSpPr/>
          <p:nvPr/>
        </p:nvSpPr>
        <p:spPr>
          <a:xfrm>
            <a:off x="1424670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1C74C9-0521-7F45-2ECD-44F87A67362C}"/>
              </a:ext>
            </a:extLst>
          </p:cNvPr>
          <p:cNvSpPr/>
          <p:nvPr/>
        </p:nvSpPr>
        <p:spPr>
          <a:xfrm>
            <a:off x="1762576" y="2082286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04092E-DF7C-AAEF-1CA4-E4610E6C9DF1}"/>
              </a:ext>
            </a:extLst>
          </p:cNvPr>
          <p:cNvSpPr/>
          <p:nvPr/>
        </p:nvSpPr>
        <p:spPr>
          <a:xfrm>
            <a:off x="2112966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BAB931-B39C-6B6B-D61A-D089BD514A0A}"/>
              </a:ext>
            </a:extLst>
          </p:cNvPr>
          <p:cNvSpPr/>
          <p:nvPr/>
        </p:nvSpPr>
        <p:spPr>
          <a:xfrm>
            <a:off x="2463357" y="208228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B27CFA-E967-DAA3-BDD0-036E2C0CF2A0}"/>
              </a:ext>
            </a:extLst>
          </p:cNvPr>
          <p:cNvSpPr/>
          <p:nvPr/>
        </p:nvSpPr>
        <p:spPr>
          <a:xfrm>
            <a:off x="2803886" y="208228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521E00-D6EF-A895-5510-AD99EA79C490}"/>
              </a:ext>
            </a:extLst>
          </p:cNvPr>
          <p:cNvSpPr/>
          <p:nvPr/>
        </p:nvSpPr>
        <p:spPr>
          <a:xfrm>
            <a:off x="3141792" y="2082286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AFA30C-FDEA-5332-6CE8-6FE7B3F2C272}"/>
              </a:ext>
            </a:extLst>
          </p:cNvPr>
          <p:cNvSpPr/>
          <p:nvPr/>
        </p:nvSpPr>
        <p:spPr>
          <a:xfrm>
            <a:off x="3492182" y="208228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6" name="Rectangle 1635">
            <a:extLst>
              <a:ext uri="{FF2B5EF4-FFF2-40B4-BE49-F238E27FC236}">
                <a16:creationId xmlns:a16="http://schemas.microsoft.com/office/drawing/2014/main" id="{A05EDF2F-0447-8000-B165-25773670E091}"/>
              </a:ext>
            </a:extLst>
          </p:cNvPr>
          <p:cNvSpPr/>
          <p:nvPr/>
        </p:nvSpPr>
        <p:spPr>
          <a:xfrm>
            <a:off x="1084141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7" name="Rectangle 1636">
            <a:extLst>
              <a:ext uri="{FF2B5EF4-FFF2-40B4-BE49-F238E27FC236}">
                <a16:creationId xmlns:a16="http://schemas.microsoft.com/office/drawing/2014/main" id="{2D602579-81BA-1845-7651-91F5ED9EA4B7}"/>
              </a:ext>
            </a:extLst>
          </p:cNvPr>
          <p:cNvSpPr/>
          <p:nvPr/>
        </p:nvSpPr>
        <p:spPr>
          <a:xfrm>
            <a:off x="1424670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8" name="Rectangle 1637">
            <a:extLst>
              <a:ext uri="{FF2B5EF4-FFF2-40B4-BE49-F238E27FC236}">
                <a16:creationId xmlns:a16="http://schemas.microsoft.com/office/drawing/2014/main" id="{955BDB54-1EEE-AB3F-5166-0F2B8CB6D95F}"/>
              </a:ext>
            </a:extLst>
          </p:cNvPr>
          <p:cNvSpPr/>
          <p:nvPr/>
        </p:nvSpPr>
        <p:spPr>
          <a:xfrm>
            <a:off x="1762576" y="3869193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9" name="Rectangle 1638">
            <a:extLst>
              <a:ext uri="{FF2B5EF4-FFF2-40B4-BE49-F238E27FC236}">
                <a16:creationId xmlns:a16="http://schemas.microsoft.com/office/drawing/2014/main" id="{944E8F70-C0A5-6166-6260-AE5373E0CBA1}"/>
              </a:ext>
            </a:extLst>
          </p:cNvPr>
          <p:cNvSpPr/>
          <p:nvPr/>
        </p:nvSpPr>
        <p:spPr>
          <a:xfrm>
            <a:off x="2112966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0" name="Rectangle 1639">
            <a:extLst>
              <a:ext uri="{FF2B5EF4-FFF2-40B4-BE49-F238E27FC236}">
                <a16:creationId xmlns:a16="http://schemas.microsoft.com/office/drawing/2014/main" id="{19E1E4C4-2799-907B-12A8-257F8F494D80}"/>
              </a:ext>
            </a:extLst>
          </p:cNvPr>
          <p:cNvSpPr/>
          <p:nvPr/>
        </p:nvSpPr>
        <p:spPr>
          <a:xfrm>
            <a:off x="2463357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1" name="Rectangle 1640">
            <a:extLst>
              <a:ext uri="{FF2B5EF4-FFF2-40B4-BE49-F238E27FC236}">
                <a16:creationId xmlns:a16="http://schemas.microsoft.com/office/drawing/2014/main" id="{2481C3EB-1E55-F16F-B174-2F91690C64C5}"/>
              </a:ext>
            </a:extLst>
          </p:cNvPr>
          <p:cNvSpPr/>
          <p:nvPr/>
        </p:nvSpPr>
        <p:spPr>
          <a:xfrm>
            <a:off x="2803886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2" name="Rectangle 1641">
            <a:extLst>
              <a:ext uri="{FF2B5EF4-FFF2-40B4-BE49-F238E27FC236}">
                <a16:creationId xmlns:a16="http://schemas.microsoft.com/office/drawing/2014/main" id="{2803B6E1-B129-1DA9-45A8-58B84FDA3C7B}"/>
              </a:ext>
            </a:extLst>
          </p:cNvPr>
          <p:cNvSpPr/>
          <p:nvPr/>
        </p:nvSpPr>
        <p:spPr>
          <a:xfrm>
            <a:off x="3141792" y="3869193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3" name="Rectangle 1642">
            <a:extLst>
              <a:ext uri="{FF2B5EF4-FFF2-40B4-BE49-F238E27FC236}">
                <a16:creationId xmlns:a16="http://schemas.microsoft.com/office/drawing/2014/main" id="{A638A014-EB0B-F911-8EBE-9B532EA660A7}"/>
              </a:ext>
            </a:extLst>
          </p:cNvPr>
          <p:cNvSpPr/>
          <p:nvPr/>
        </p:nvSpPr>
        <p:spPr>
          <a:xfrm>
            <a:off x="3492182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4" name="Rectangle 1643">
            <a:extLst>
              <a:ext uri="{FF2B5EF4-FFF2-40B4-BE49-F238E27FC236}">
                <a16:creationId xmlns:a16="http://schemas.microsoft.com/office/drawing/2014/main" id="{052FDA1F-5BC3-1867-E6F7-841CAA2E9639}"/>
              </a:ext>
            </a:extLst>
          </p:cNvPr>
          <p:cNvSpPr/>
          <p:nvPr/>
        </p:nvSpPr>
        <p:spPr>
          <a:xfrm>
            <a:off x="1084141" y="439085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5" name="Rectangle 1644">
            <a:extLst>
              <a:ext uri="{FF2B5EF4-FFF2-40B4-BE49-F238E27FC236}">
                <a16:creationId xmlns:a16="http://schemas.microsoft.com/office/drawing/2014/main" id="{40DC61A5-F23F-EC53-548E-63036A55BB14}"/>
              </a:ext>
            </a:extLst>
          </p:cNvPr>
          <p:cNvSpPr/>
          <p:nvPr/>
        </p:nvSpPr>
        <p:spPr>
          <a:xfrm>
            <a:off x="1424670" y="439085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6" name="Rectangle 1645">
            <a:extLst>
              <a:ext uri="{FF2B5EF4-FFF2-40B4-BE49-F238E27FC236}">
                <a16:creationId xmlns:a16="http://schemas.microsoft.com/office/drawing/2014/main" id="{A008B4A7-B464-4560-18BE-BB3E61C885F6}"/>
              </a:ext>
            </a:extLst>
          </p:cNvPr>
          <p:cNvSpPr/>
          <p:nvPr/>
        </p:nvSpPr>
        <p:spPr>
          <a:xfrm>
            <a:off x="1762576" y="4390858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7" name="Rectangle 1646">
            <a:extLst>
              <a:ext uri="{FF2B5EF4-FFF2-40B4-BE49-F238E27FC236}">
                <a16:creationId xmlns:a16="http://schemas.microsoft.com/office/drawing/2014/main" id="{908C80BD-FCE7-CC2F-1939-B5DBF5240D6A}"/>
              </a:ext>
            </a:extLst>
          </p:cNvPr>
          <p:cNvSpPr/>
          <p:nvPr/>
        </p:nvSpPr>
        <p:spPr>
          <a:xfrm>
            <a:off x="2112966" y="439085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8" name="Rectangle 1647">
            <a:extLst>
              <a:ext uri="{FF2B5EF4-FFF2-40B4-BE49-F238E27FC236}">
                <a16:creationId xmlns:a16="http://schemas.microsoft.com/office/drawing/2014/main" id="{7E9BF51F-5714-3B99-EE54-3F6C4186DA05}"/>
              </a:ext>
            </a:extLst>
          </p:cNvPr>
          <p:cNvSpPr/>
          <p:nvPr/>
        </p:nvSpPr>
        <p:spPr>
          <a:xfrm>
            <a:off x="2463357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9" name="Rectangle 1648">
            <a:extLst>
              <a:ext uri="{FF2B5EF4-FFF2-40B4-BE49-F238E27FC236}">
                <a16:creationId xmlns:a16="http://schemas.microsoft.com/office/drawing/2014/main" id="{105FC290-0264-66CF-CEFF-40504767113D}"/>
              </a:ext>
            </a:extLst>
          </p:cNvPr>
          <p:cNvSpPr/>
          <p:nvPr/>
        </p:nvSpPr>
        <p:spPr>
          <a:xfrm>
            <a:off x="2803886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0" name="Rectangle 1649">
            <a:extLst>
              <a:ext uri="{FF2B5EF4-FFF2-40B4-BE49-F238E27FC236}">
                <a16:creationId xmlns:a16="http://schemas.microsoft.com/office/drawing/2014/main" id="{BA8BF284-A702-CFDA-446F-E7420767A882}"/>
              </a:ext>
            </a:extLst>
          </p:cNvPr>
          <p:cNvSpPr/>
          <p:nvPr/>
        </p:nvSpPr>
        <p:spPr>
          <a:xfrm>
            <a:off x="3141792" y="4390858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1" name="Rectangle 1650">
            <a:extLst>
              <a:ext uri="{FF2B5EF4-FFF2-40B4-BE49-F238E27FC236}">
                <a16:creationId xmlns:a16="http://schemas.microsoft.com/office/drawing/2014/main" id="{DDD87AA4-869B-C2AD-D74F-B21FDEFC9F8E}"/>
              </a:ext>
            </a:extLst>
          </p:cNvPr>
          <p:cNvSpPr/>
          <p:nvPr/>
        </p:nvSpPr>
        <p:spPr>
          <a:xfrm>
            <a:off x="3492182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080486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21015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758921" y="2599198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09311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459702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00231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38137" y="2599198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488527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077863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18392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756298" y="4908535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06688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457079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797608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35514" y="4908535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485904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04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DDC144-0668-20FC-5295-9E3142934F16}"/>
              </a:ext>
            </a:extLst>
          </p:cNvPr>
          <p:cNvSpPr txBox="1"/>
          <p:nvPr/>
        </p:nvSpPr>
        <p:spPr>
          <a:xfrm>
            <a:off x="1893579" y="1207490"/>
            <a:ext cx="85232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Parallel Training:</a:t>
            </a:r>
          </a:p>
          <a:p>
            <a:pPr algn="ctr"/>
            <a:r>
              <a:rPr lang="en-US" altLang="zh-CN" sz="3600" b="1" dirty="0">
                <a:latin typeface="Aptos" panose="020B0004020202020204" pitchFamily="34" charset="0"/>
              </a:rPr>
              <a:t>Enable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more trainings </a:t>
            </a:r>
            <a:r>
              <a:rPr lang="en-US" altLang="zh-CN" sz="3600" b="1" dirty="0">
                <a:latin typeface="Aptos" panose="020B0004020202020204" pitchFamily="34" charset="0"/>
              </a:rPr>
              <a:t>for larger model and larger data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using</a:t>
            </a:r>
            <a:r>
              <a:rPr lang="en-US" altLang="zh-CN" sz="3600" b="1" dirty="0">
                <a:latin typeface="Aptos" panose="020B0004020202020204" pitchFamily="34" charset="0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Aptos" panose="020B0004020202020204" pitchFamily="34" charset="0"/>
              </a:rPr>
              <a:t>multiple machines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49DD75-D0EB-4000-D2A9-38FC9A484D09}"/>
              </a:ext>
            </a:extLst>
          </p:cNvPr>
          <p:cNvSpPr txBox="1"/>
          <p:nvPr/>
        </p:nvSpPr>
        <p:spPr>
          <a:xfrm>
            <a:off x="1893580" y="3598341"/>
            <a:ext cx="8404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latin typeface="Aptos" panose="020B0004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752180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Zero-2: Reduce </a:t>
            </a:r>
            <a:r>
              <a:rPr lang="en-US" altLang="zh-CN" sz="4000" b="1" dirty="0">
                <a:latin typeface="Aptos" panose="020B0004020202020204" pitchFamily="34" charset="0"/>
              </a:rPr>
              <a:t>Gradients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271647" y="2201167"/>
            <a:ext cx="59203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 err="1">
                <a:latin typeface="Aptos" panose="020B0004020202020204" pitchFamily="34" charset="0"/>
              </a:rPr>
              <a:t>AllReduce</a:t>
            </a:r>
            <a:r>
              <a:rPr lang="en-US" altLang="zh-CN" sz="3600" b="1" u="sng" dirty="0">
                <a:latin typeface="Aptos" panose="020B0004020202020204" pitchFamily="34" charset="0"/>
              </a:rPr>
              <a:t>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Send the gradients to the corresponding GPU and aggregate 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163463" y="2088710"/>
            <a:ext cx="0" cy="2353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136253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76782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814688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6507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515469" y="206193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5599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93904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544294" y="206193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133681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74210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812116" y="436296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62506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512897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853426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91332" y="4362969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541722" y="4362969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22" name="直接箭头连接符 25">
            <a:extLst>
              <a:ext uri="{FF2B5EF4-FFF2-40B4-BE49-F238E27FC236}">
                <a16:creationId xmlns:a16="http://schemas.microsoft.com/office/drawing/2014/main" id="{4E6E917C-F199-B982-AFBB-0CAFEA99CE3C}"/>
              </a:ext>
            </a:extLst>
          </p:cNvPr>
          <p:cNvCxnSpPr>
            <a:cxnSpLocks/>
          </p:cNvCxnSpPr>
          <p:nvPr/>
        </p:nvCxnSpPr>
        <p:spPr>
          <a:xfrm flipH="1">
            <a:off x="3190115" y="2625747"/>
            <a:ext cx="12801" cy="159278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93CD0B0-A416-1DF2-40F9-FA449DAC1E61}"/>
              </a:ext>
            </a:extLst>
          </p:cNvPr>
          <p:cNvSpPr txBox="1"/>
          <p:nvPr/>
        </p:nvSpPr>
        <p:spPr>
          <a:xfrm>
            <a:off x="1413089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17459F-4165-9469-F896-EBCB84B8447F}"/>
              </a:ext>
            </a:extLst>
          </p:cNvPr>
          <p:cNvSpPr txBox="1"/>
          <p:nvPr/>
        </p:nvSpPr>
        <p:spPr>
          <a:xfrm>
            <a:off x="2769581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ABD3E6-7270-BFE3-F390-19896A0021B8}"/>
              </a:ext>
            </a:extLst>
          </p:cNvPr>
          <p:cNvSpPr txBox="1"/>
          <p:nvPr/>
        </p:nvSpPr>
        <p:spPr>
          <a:xfrm>
            <a:off x="2791410" y="4348567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EC639F-277A-E4B6-D1F1-BD80443678EA}"/>
              </a:ext>
            </a:extLst>
          </p:cNvPr>
          <p:cNvSpPr txBox="1"/>
          <p:nvPr/>
        </p:nvSpPr>
        <p:spPr>
          <a:xfrm>
            <a:off x="1413088" y="433416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2E580B8-B8E6-55DC-B5B9-C15B446A82B1}"/>
              </a:ext>
            </a:extLst>
          </p:cNvPr>
          <p:cNvSpPr txBox="1"/>
          <p:nvPr/>
        </p:nvSpPr>
        <p:spPr>
          <a:xfrm>
            <a:off x="3053908" y="3177953"/>
            <a:ext cx="2006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Aggregate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2826EE8-4A95-F7B8-BB5A-1ED8EE330168}"/>
              </a:ext>
            </a:extLst>
          </p:cNvPr>
          <p:cNvSpPr txBox="1"/>
          <p:nvPr/>
        </p:nvSpPr>
        <p:spPr>
          <a:xfrm>
            <a:off x="1075637" y="5457721"/>
            <a:ext cx="3812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send part 1 from GPU:0 to GPU: 1</a:t>
            </a:r>
            <a:endParaRPr lang="en-US" altLang="zh-CN" dirty="0">
              <a:latin typeface="Aptos" panose="020B0004020202020204" pitchFamily="34" charset="0"/>
            </a:endParaRPr>
          </a:p>
          <a:p>
            <a:pPr algn="ctr"/>
            <a:r>
              <a:rPr lang="en-US" altLang="zh-CN" sz="1800" dirty="0">
                <a:latin typeface="Aptos" panose="020B0004020202020204" pitchFamily="34" charset="0"/>
              </a:rPr>
              <a:t>and aggregate with part 1 on GPU: 1 </a:t>
            </a:r>
            <a:endParaRPr lang="zh-CN" altLang="en-US" dirty="0"/>
          </a:p>
        </p:txBody>
      </p:sp>
      <p:sp>
        <p:nvSpPr>
          <p:cNvPr id="7" name="Rectangle 1659">
            <a:extLst>
              <a:ext uri="{FF2B5EF4-FFF2-40B4-BE49-F238E27FC236}">
                <a16:creationId xmlns:a16="http://schemas.microsoft.com/office/drawing/2014/main" id="{8C389B51-071E-79C5-E532-A964C52C07F4}"/>
              </a:ext>
            </a:extLst>
          </p:cNvPr>
          <p:cNvSpPr/>
          <p:nvPr/>
        </p:nvSpPr>
        <p:spPr>
          <a:xfrm>
            <a:off x="1138825" y="206193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1662">
            <a:extLst>
              <a:ext uri="{FF2B5EF4-FFF2-40B4-BE49-F238E27FC236}">
                <a16:creationId xmlns:a16="http://schemas.microsoft.com/office/drawing/2014/main" id="{52D9F8E4-DD7C-702F-67AB-56B2AEA0D57F}"/>
              </a:ext>
            </a:extLst>
          </p:cNvPr>
          <p:cNvSpPr/>
          <p:nvPr/>
        </p:nvSpPr>
        <p:spPr>
          <a:xfrm>
            <a:off x="2167650" y="2061934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1671">
            <a:extLst>
              <a:ext uri="{FF2B5EF4-FFF2-40B4-BE49-F238E27FC236}">
                <a16:creationId xmlns:a16="http://schemas.microsoft.com/office/drawing/2014/main" id="{EF9221CD-4451-5791-61F2-A6C62CBC29BB}"/>
              </a:ext>
            </a:extLst>
          </p:cNvPr>
          <p:cNvSpPr/>
          <p:nvPr/>
        </p:nvSpPr>
        <p:spPr>
          <a:xfrm>
            <a:off x="2515469" y="4362969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048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Zero-2: Reduce </a:t>
            </a:r>
            <a:r>
              <a:rPr lang="en-US" altLang="zh-CN" sz="4000" b="1" dirty="0">
                <a:latin typeface="Aptos" panose="020B0004020202020204" pitchFamily="34" charset="0"/>
              </a:rPr>
              <a:t>Gradients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271647" y="2201167"/>
            <a:ext cx="59203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Parameter Update: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Update the parameters using corresponding gradients</a:t>
            </a:r>
          </a:p>
          <a:p>
            <a:endParaRPr lang="en-US" sz="3600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* Gradient update same as Zero-1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163463" y="2088710"/>
            <a:ext cx="0" cy="36978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11" name="Picture 4">
            <a:extLst>
              <a:ext uri="{FF2B5EF4-FFF2-40B4-BE49-F238E27FC236}">
                <a16:creationId xmlns:a16="http://schemas.microsoft.com/office/drawing/2014/main" id="{9FE1780B-F35D-75E6-93A3-D8447B8D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243" y="3886088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2" name="文本框 22">
            <a:extLst>
              <a:ext uri="{FF2B5EF4-FFF2-40B4-BE49-F238E27FC236}">
                <a16:creationId xmlns:a16="http://schemas.microsoft.com/office/drawing/2014/main" id="{CBAE4388-AFD2-6949-85E4-0163C7212F18}"/>
              </a:ext>
            </a:extLst>
          </p:cNvPr>
          <p:cNvSpPr txBox="1"/>
          <p:nvPr/>
        </p:nvSpPr>
        <p:spPr>
          <a:xfrm>
            <a:off x="3827864" y="4633121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13" name="矩形: 圆角 1070">
            <a:extLst>
              <a:ext uri="{FF2B5EF4-FFF2-40B4-BE49-F238E27FC236}">
                <a16:creationId xmlns:a16="http://schemas.microsoft.com/office/drawing/2014/main" id="{A1698B5D-8A9C-C98F-D588-B1234078AEB4}"/>
              </a:ext>
            </a:extLst>
          </p:cNvPr>
          <p:cNvSpPr/>
          <p:nvPr/>
        </p:nvSpPr>
        <p:spPr>
          <a:xfrm>
            <a:off x="801765" y="3886088"/>
            <a:ext cx="4414533" cy="13033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4" name="Rectangle 1643">
            <a:extLst>
              <a:ext uri="{FF2B5EF4-FFF2-40B4-BE49-F238E27FC236}">
                <a16:creationId xmlns:a16="http://schemas.microsoft.com/office/drawing/2014/main" id="{AD89EF42-A8AF-D6A5-BF47-0ED1ACBADFEB}"/>
              </a:ext>
            </a:extLst>
          </p:cNvPr>
          <p:cNvSpPr/>
          <p:nvPr/>
        </p:nvSpPr>
        <p:spPr>
          <a:xfrm>
            <a:off x="937558" y="4154082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5" name="Rectangle 1644">
            <a:extLst>
              <a:ext uri="{FF2B5EF4-FFF2-40B4-BE49-F238E27FC236}">
                <a16:creationId xmlns:a16="http://schemas.microsoft.com/office/drawing/2014/main" id="{DF972E58-3616-CE2A-1ABF-89F8F20D67F6}"/>
              </a:ext>
            </a:extLst>
          </p:cNvPr>
          <p:cNvSpPr/>
          <p:nvPr/>
        </p:nvSpPr>
        <p:spPr>
          <a:xfrm>
            <a:off x="1278087" y="4154082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6" name="Rectangle 1645">
            <a:extLst>
              <a:ext uri="{FF2B5EF4-FFF2-40B4-BE49-F238E27FC236}">
                <a16:creationId xmlns:a16="http://schemas.microsoft.com/office/drawing/2014/main" id="{D46DF963-2685-9ED8-E3B4-E627B278C3AE}"/>
              </a:ext>
            </a:extLst>
          </p:cNvPr>
          <p:cNvSpPr/>
          <p:nvPr/>
        </p:nvSpPr>
        <p:spPr>
          <a:xfrm>
            <a:off x="1615993" y="4154082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7" name="Rectangle 1646">
            <a:extLst>
              <a:ext uri="{FF2B5EF4-FFF2-40B4-BE49-F238E27FC236}">
                <a16:creationId xmlns:a16="http://schemas.microsoft.com/office/drawing/2014/main" id="{33FF2F37-05F4-F466-3F30-628254052BEA}"/>
              </a:ext>
            </a:extLst>
          </p:cNvPr>
          <p:cNvSpPr/>
          <p:nvPr/>
        </p:nvSpPr>
        <p:spPr>
          <a:xfrm>
            <a:off x="1966383" y="4154082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8" name="Rectangle 1647">
            <a:extLst>
              <a:ext uri="{FF2B5EF4-FFF2-40B4-BE49-F238E27FC236}">
                <a16:creationId xmlns:a16="http://schemas.microsoft.com/office/drawing/2014/main" id="{31438AFE-5E8F-61F2-BC63-2F8D6C957E2F}"/>
              </a:ext>
            </a:extLst>
          </p:cNvPr>
          <p:cNvSpPr/>
          <p:nvPr/>
        </p:nvSpPr>
        <p:spPr>
          <a:xfrm>
            <a:off x="2316774" y="4154082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19" name="Rectangle 1648">
            <a:extLst>
              <a:ext uri="{FF2B5EF4-FFF2-40B4-BE49-F238E27FC236}">
                <a16:creationId xmlns:a16="http://schemas.microsoft.com/office/drawing/2014/main" id="{7A8ADCE0-431B-D266-E0F8-E97B1DB5F39C}"/>
              </a:ext>
            </a:extLst>
          </p:cNvPr>
          <p:cNvSpPr/>
          <p:nvPr/>
        </p:nvSpPr>
        <p:spPr>
          <a:xfrm>
            <a:off x="2657303" y="4154082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0" name="Rectangle 1649">
            <a:extLst>
              <a:ext uri="{FF2B5EF4-FFF2-40B4-BE49-F238E27FC236}">
                <a16:creationId xmlns:a16="http://schemas.microsoft.com/office/drawing/2014/main" id="{E463DAE0-4F73-FBBD-C4AF-230158210D03}"/>
              </a:ext>
            </a:extLst>
          </p:cNvPr>
          <p:cNvSpPr/>
          <p:nvPr/>
        </p:nvSpPr>
        <p:spPr>
          <a:xfrm>
            <a:off x="2995209" y="4154082"/>
            <a:ext cx="340528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1" name="Rectangle 1650">
            <a:extLst>
              <a:ext uri="{FF2B5EF4-FFF2-40B4-BE49-F238E27FC236}">
                <a16:creationId xmlns:a16="http://schemas.microsoft.com/office/drawing/2014/main" id="{929778DC-1F81-2CFE-A00C-552D9D0B8851}"/>
              </a:ext>
            </a:extLst>
          </p:cNvPr>
          <p:cNvSpPr/>
          <p:nvPr/>
        </p:nvSpPr>
        <p:spPr>
          <a:xfrm>
            <a:off x="3345599" y="4154082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2" name="Rectangle 1667">
            <a:extLst>
              <a:ext uri="{FF2B5EF4-FFF2-40B4-BE49-F238E27FC236}">
                <a16:creationId xmlns:a16="http://schemas.microsoft.com/office/drawing/2014/main" id="{91E7D4B6-10CC-4EC7-5C49-BC333EEB36C7}"/>
              </a:ext>
            </a:extLst>
          </p:cNvPr>
          <p:cNvSpPr/>
          <p:nvPr/>
        </p:nvSpPr>
        <p:spPr>
          <a:xfrm>
            <a:off x="931280" y="467175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3" name="Rectangle 1668">
            <a:extLst>
              <a:ext uri="{FF2B5EF4-FFF2-40B4-BE49-F238E27FC236}">
                <a16:creationId xmlns:a16="http://schemas.microsoft.com/office/drawing/2014/main" id="{3A4E91DD-3B97-010D-2818-854CBF722D2B}"/>
              </a:ext>
            </a:extLst>
          </p:cNvPr>
          <p:cNvSpPr/>
          <p:nvPr/>
        </p:nvSpPr>
        <p:spPr>
          <a:xfrm>
            <a:off x="1271809" y="467175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4" name="Rectangle 1669">
            <a:extLst>
              <a:ext uri="{FF2B5EF4-FFF2-40B4-BE49-F238E27FC236}">
                <a16:creationId xmlns:a16="http://schemas.microsoft.com/office/drawing/2014/main" id="{DFEAECF3-587F-7E02-B49F-61FE2EBC7D63}"/>
              </a:ext>
            </a:extLst>
          </p:cNvPr>
          <p:cNvSpPr/>
          <p:nvPr/>
        </p:nvSpPr>
        <p:spPr>
          <a:xfrm>
            <a:off x="1609715" y="467175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5" name="Rectangle 1670">
            <a:extLst>
              <a:ext uri="{FF2B5EF4-FFF2-40B4-BE49-F238E27FC236}">
                <a16:creationId xmlns:a16="http://schemas.microsoft.com/office/drawing/2014/main" id="{9B0F697A-DA54-DEE4-190B-23D192DD263F}"/>
              </a:ext>
            </a:extLst>
          </p:cNvPr>
          <p:cNvSpPr/>
          <p:nvPr/>
        </p:nvSpPr>
        <p:spPr>
          <a:xfrm>
            <a:off x="1960105" y="467175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6" name="Rectangle 1671">
            <a:extLst>
              <a:ext uri="{FF2B5EF4-FFF2-40B4-BE49-F238E27FC236}">
                <a16:creationId xmlns:a16="http://schemas.microsoft.com/office/drawing/2014/main" id="{CBDEB695-75CA-8421-7B87-2CF996C2040C}"/>
              </a:ext>
            </a:extLst>
          </p:cNvPr>
          <p:cNvSpPr/>
          <p:nvPr/>
        </p:nvSpPr>
        <p:spPr>
          <a:xfrm>
            <a:off x="2310496" y="467175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7" name="Rectangle 1672">
            <a:extLst>
              <a:ext uri="{FF2B5EF4-FFF2-40B4-BE49-F238E27FC236}">
                <a16:creationId xmlns:a16="http://schemas.microsoft.com/office/drawing/2014/main" id="{021A7016-4FC8-417A-4898-1DD16DD4A982}"/>
              </a:ext>
            </a:extLst>
          </p:cNvPr>
          <p:cNvSpPr/>
          <p:nvPr/>
        </p:nvSpPr>
        <p:spPr>
          <a:xfrm>
            <a:off x="2651025" y="4671759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8" name="Rectangle 1673">
            <a:extLst>
              <a:ext uri="{FF2B5EF4-FFF2-40B4-BE49-F238E27FC236}">
                <a16:creationId xmlns:a16="http://schemas.microsoft.com/office/drawing/2014/main" id="{F05BBE8E-0E14-1B46-BC6D-9FB36A364D50}"/>
              </a:ext>
            </a:extLst>
          </p:cNvPr>
          <p:cNvSpPr/>
          <p:nvPr/>
        </p:nvSpPr>
        <p:spPr>
          <a:xfrm>
            <a:off x="2988931" y="4671759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9" name="Rectangle 1674">
            <a:extLst>
              <a:ext uri="{FF2B5EF4-FFF2-40B4-BE49-F238E27FC236}">
                <a16:creationId xmlns:a16="http://schemas.microsoft.com/office/drawing/2014/main" id="{D25BB2D3-26F0-3C3F-28E8-A77D5855F47F}"/>
              </a:ext>
            </a:extLst>
          </p:cNvPr>
          <p:cNvSpPr/>
          <p:nvPr/>
        </p:nvSpPr>
        <p:spPr>
          <a:xfrm>
            <a:off x="3339321" y="4671759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649" name="Picture 4">
            <a:extLst>
              <a:ext uri="{FF2B5EF4-FFF2-40B4-BE49-F238E27FC236}">
                <a16:creationId xmlns:a16="http://schemas.microsoft.com/office/drawing/2014/main" id="{5DA0FD23-B7B9-9B18-66EF-6B547030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243" y="177506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0" name="文本框 22">
            <a:extLst>
              <a:ext uri="{FF2B5EF4-FFF2-40B4-BE49-F238E27FC236}">
                <a16:creationId xmlns:a16="http://schemas.microsoft.com/office/drawing/2014/main" id="{96B5C8F5-5977-D8AE-93FD-5E92CF088592}"/>
              </a:ext>
            </a:extLst>
          </p:cNvPr>
          <p:cNvSpPr txBox="1"/>
          <p:nvPr/>
        </p:nvSpPr>
        <p:spPr>
          <a:xfrm>
            <a:off x="3827864" y="252210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1651" name="矩形: 圆角 1070">
            <a:extLst>
              <a:ext uri="{FF2B5EF4-FFF2-40B4-BE49-F238E27FC236}">
                <a16:creationId xmlns:a16="http://schemas.microsoft.com/office/drawing/2014/main" id="{F0FB151F-2EDD-C219-565B-2E8C384C2C51}"/>
              </a:ext>
            </a:extLst>
          </p:cNvPr>
          <p:cNvSpPr/>
          <p:nvPr/>
        </p:nvSpPr>
        <p:spPr>
          <a:xfrm>
            <a:off x="801765" y="1775067"/>
            <a:ext cx="4414533" cy="13033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52" name="Rectangle 1643">
            <a:extLst>
              <a:ext uri="{FF2B5EF4-FFF2-40B4-BE49-F238E27FC236}">
                <a16:creationId xmlns:a16="http://schemas.microsoft.com/office/drawing/2014/main" id="{82545434-1938-5FFF-245A-FC239A25FC32}"/>
              </a:ext>
            </a:extLst>
          </p:cNvPr>
          <p:cNvSpPr/>
          <p:nvPr/>
        </p:nvSpPr>
        <p:spPr>
          <a:xfrm>
            <a:off x="937558" y="2043061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3" name="Rectangle 1644">
            <a:extLst>
              <a:ext uri="{FF2B5EF4-FFF2-40B4-BE49-F238E27FC236}">
                <a16:creationId xmlns:a16="http://schemas.microsoft.com/office/drawing/2014/main" id="{C6C41601-52E3-FE60-607A-F38DA9924AF3}"/>
              </a:ext>
            </a:extLst>
          </p:cNvPr>
          <p:cNvSpPr/>
          <p:nvPr/>
        </p:nvSpPr>
        <p:spPr>
          <a:xfrm>
            <a:off x="1278087" y="2043061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4" name="Rectangle 1645">
            <a:extLst>
              <a:ext uri="{FF2B5EF4-FFF2-40B4-BE49-F238E27FC236}">
                <a16:creationId xmlns:a16="http://schemas.microsoft.com/office/drawing/2014/main" id="{FF7D12BC-6A5A-C9EA-1385-5C4EF1DDEE6F}"/>
              </a:ext>
            </a:extLst>
          </p:cNvPr>
          <p:cNvSpPr/>
          <p:nvPr/>
        </p:nvSpPr>
        <p:spPr>
          <a:xfrm>
            <a:off x="1615993" y="2043061"/>
            <a:ext cx="340528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5" name="Rectangle 1646">
            <a:extLst>
              <a:ext uri="{FF2B5EF4-FFF2-40B4-BE49-F238E27FC236}">
                <a16:creationId xmlns:a16="http://schemas.microsoft.com/office/drawing/2014/main" id="{9133AB24-03AD-8E2B-052C-22BF5BC253F9}"/>
              </a:ext>
            </a:extLst>
          </p:cNvPr>
          <p:cNvSpPr/>
          <p:nvPr/>
        </p:nvSpPr>
        <p:spPr>
          <a:xfrm>
            <a:off x="1966383" y="2043061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6" name="Rectangle 1647">
            <a:extLst>
              <a:ext uri="{FF2B5EF4-FFF2-40B4-BE49-F238E27FC236}">
                <a16:creationId xmlns:a16="http://schemas.microsoft.com/office/drawing/2014/main" id="{A5050E6D-0F84-2911-C907-9B9BFBE6DF08}"/>
              </a:ext>
            </a:extLst>
          </p:cNvPr>
          <p:cNvSpPr/>
          <p:nvPr/>
        </p:nvSpPr>
        <p:spPr>
          <a:xfrm>
            <a:off x="2316774" y="2043061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7" name="Rectangle 1648">
            <a:extLst>
              <a:ext uri="{FF2B5EF4-FFF2-40B4-BE49-F238E27FC236}">
                <a16:creationId xmlns:a16="http://schemas.microsoft.com/office/drawing/2014/main" id="{84F56EF7-6AB6-C856-3652-EE7C0623360A}"/>
              </a:ext>
            </a:extLst>
          </p:cNvPr>
          <p:cNvSpPr/>
          <p:nvPr/>
        </p:nvSpPr>
        <p:spPr>
          <a:xfrm>
            <a:off x="2657303" y="2043061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8" name="Rectangle 1649">
            <a:extLst>
              <a:ext uri="{FF2B5EF4-FFF2-40B4-BE49-F238E27FC236}">
                <a16:creationId xmlns:a16="http://schemas.microsoft.com/office/drawing/2014/main" id="{72519C91-5975-7532-C3F5-6866840F612C}"/>
              </a:ext>
            </a:extLst>
          </p:cNvPr>
          <p:cNvSpPr/>
          <p:nvPr/>
        </p:nvSpPr>
        <p:spPr>
          <a:xfrm>
            <a:off x="2995209" y="2043061"/>
            <a:ext cx="340528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9" name="Rectangle 1650">
            <a:extLst>
              <a:ext uri="{FF2B5EF4-FFF2-40B4-BE49-F238E27FC236}">
                <a16:creationId xmlns:a16="http://schemas.microsoft.com/office/drawing/2014/main" id="{B2401C73-0C70-E71E-E5F2-45376E4B254D}"/>
              </a:ext>
            </a:extLst>
          </p:cNvPr>
          <p:cNvSpPr/>
          <p:nvPr/>
        </p:nvSpPr>
        <p:spPr>
          <a:xfrm>
            <a:off x="3345599" y="2043061"/>
            <a:ext cx="340529" cy="3405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6" name="Rectangle 1667">
            <a:extLst>
              <a:ext uri="{FF2B5EF4-FFF2-40B4-BE49-F238E27FC236}">
                <a16:creationId xmlns:a16="http://schemas.microsoft.com/office/drawing/2014/main" id="{C96E5BE8-1B4C-FD2F-5263-9EE08EF4BC86}"/>
              </a:ext>
            </a:extLst>
          </p:cNvPr>
          <p:cNvSpPr/>
          <p:nvPr/>
        </p:nvSpPr>
        <p:spPr>
          <a:xfrm>
            <a:off x="2322837" y="261203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7" name="Rectangle 1668">
            <a:extLst>
              <a:ext uri="{FF2B5EF4-FFF2-40B4-BE49-F238E27FC236}">
                <a16:creationId xmlns:a16="http://schemas.microsoft.com/office/drawing/2014/main" id="{37752735-464F-9B5F-BD41-96E362FDD369}"/>
              </a:ext>
            </a:extLst>
          </p:cNvPr>
          <p:cNvSpPr/>
          <p:nvPr/>
        </p:nvSpPr>
        <p:spPr>
          <a:xfrm>
            <a:off x="2663366" y="261203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8" name="Rectangle 1669">
            <a:extLst>
              <a:ext uri="{FF2B5EF4-FFF2-40B4-BE49-F238E27FC236}">
                <a16:creationId xmlns:a16="http://schemas.microsoft.com/office/drawing/2014/main" id="{A0C92D60-489D-78D0-88EA-1E9ED7F39F5E}"/>
              </a:ext>
            </a:extLst>
          </p:cNvPr>
          <p:cNvSpPr/>
          <p:nvPr/>
        </p:nvSpPr>
        <p:spPr>
          <a:xfrm>
            <a:off x="3001272" y="261203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9" name="Rectangle 1670">
            <a:extLst>
              <a:ext uri="{FF2B5EF4-FFF2-40B4-BE49-F238E27FC236}">
                <a16:creationId xmlns:a16="http://schemas.microsoft.com/office/drawing/2014/main" id="{2B71C74F-A25C-8BCC-BBB0-632A295C85FC}"/>
              </a:ext>
            </a:extLst>
          </p:cNvPr>
          <p:cNvSpPr/>
          <p:nvPr/>
        </p:nvSpPr>
        <p:spPr>
          <a:xfrm>
            <a:off x="3351662" y="261203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0" name="Rectangle 1671">
            <a:extLst>
              <a:ext uri="{FF2B5EF4-FFF2-40B4-BE49-F238E27FC236}">
                <a16:creationId xmlns:a16="http://schemas.microsoft.com/office/drawing/2014/main" id="{6C3CBF69-1F9B-D016-5FF1-07FB6611F722}"/>
              </a:ext>
            </a:extLst>
          </p:cNvPr>
          <p:cNvSpPr/>
          <p:nvPr/>
        </p:nvSpPr>
        <p:spPr>
          <a:xfrm>
            <a:off x="931280" y="2610850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1" name="Rectangle 1672">
            <a:extLst>
              <a:ext uri="{FF2B5EF4-FFF2-40B4-BE49-F238E27FC236}">
                <a16:creationId xmlns:a16="http://schemas.microsoft.com/office/drawing/2014/main" id="{AF8AF93E-6B88-2887-E5DA-E2CF1A607D2E}"/>
              </a:ext>
            </a:extLst>
          </p:cNvPr>
          <p:cNvSpPr/>
          <p:nvPr/>
        </p:nvSpPr>
        <p:spPr>
          <a:xfrm>
            <a:off x="1271809" y="2610850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2" name="Rectangle 1673">
            <a:extLst>
              <a:ext uri="{FF2B5EF4-FFF2-40B4-BE49-F238E27FC236}">
                <a16:creationId xmlns:a16="http://schemas.microsoft.com/office/drawing/2014/main" id="{83978DF0-B01D-9646-D030-AC2E35A20F03}"/>
              </a:ext>
            </a:extLst>
          </p:cNvPr>
          <p:cNvSpPr/>
          <p:nvPr/>
        </p:nvSpPr>
        <p:spPr>
          <a:xfrm>
            <a:off x="1609715" y="2610850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83" name="Rectangle 1674">
            <a:extLst>
              <a:ext uri="{FF2B5EF4-FFF2-40B4-BE49-F238E27FC236}">
                <a16:creationId xmlns:a16="http://schemas.microsoft.com/office/drawing/2014/main" id="{F94ED64D-3E5D-60D9-E4CE-23BDAD73E4C9}"/>
              </a:ext>
            </a:extLst>
          </p:cNvPr>
          <p:cNvSpPr/>
          <p:nvPr/>
        </p:nvSpPr>
        <p:spPr>
          <a:xfrm>
            <a:off x="1960105" y="2610850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685" name="直接箭头连接符 25">
            <a:extLst>
              <a:ext uri="{FF2B5EF4-FFF2-40B4-BE49-F238E27FC236}">
                <a16:creationId xmlns:a16="http://schemas.microsoft.com/office/drawing/2014/main" id="{2EB28DEA-4648-8BB3-9CE9-C1DCB39B4F20}"/>
              </a:ext>
            </a:extLst>
          </p:cNvPr>
          <p:cNvCxnSpPr>
            <a:cxnSpLocks/>
          </p:cNvCxnSpPr>
          <p:nvPr/>
        </p:nvCxnSpPr>
        <p:spPr>
          <a:xfrm>
            <a:off x="1618616" y="3022407"/>
            <a:ext cx="0" cy="1081923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8" name="文本框 1687">
            <a:extLst>
              <a:ext uri="{FF2B5EF4-FFF2-40B4-BE49-F238E27FC236}">
                <a16:creationId xmlns:a16="http://schemas.microsoft.com/office/drawing/2014/main" id="{1E6FCA72-5ED3-91F7-16B8-A231AD47D309}"/>
              </a:ext>
            </a:extLst>
          </p:cNvPr>
          <p:cNvSpPr txBox="1"/>
          <p:nvPr/>
        </p:nvSpPr>
        <p:spPr>
          <a:xfrm>
            <a:off x="1578880" y="3255564"/>
            <a:ext cx="1241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Update</a:t>
            </a:r>
          </a:p>
        </p:txBody>
      </p:sp>
      <p:sp>
        <p:nvSpPr>
          <p:cNvPr id="1689" name="文本框 1688">
            <a:extLst>
              <a:ext uri="{FF2B5EF4-FFF2-40B4-BE49-F238E27FC236}">
                <a16:creationId xmlns:a16="http://schemas.microsoft.com/office/drawing/2014/main" id="{216B3D2C-1C49-F135-5CD7-3298B706CDE6}"/>
              </a:ext>
            </a:extLst>
          </p:cNvPr>
          <p:cNvSpPr txBox="1"/>
          <p:nvPr/>
        </p:nvSpPr>
        <p:spPr>
          <a:xfrm>
            <a:off x="1281671" y="2596448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1690" name="文本框 1689">
            <a:extLst>
              <a:ext uri="{FF2B5EF4-FFF2-40B4-BE49-F238E27FC236}">
                <a16:creationId xmlns:a16="http://schemas.microsoft.com/office/drawing/2014/main" id="{4AEF523D-6373-3FBB-B147-8B36B623F3CD}"/>
              </a:ext>
            </a:extLst>
          </p:cNvPr>
          <p:cNvSpPr txBox="1"/>
          <p:nvPr/>
        </p:nvSpPr>
        <p:spPr>
          <a:xfrm>
            <a:off x="1251156" y="413968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4" name="Rectangle 1671">
            <a:extLst>
              <a:ext uri="{FF2B5EF4-FFF2-40B4-BE49-F238E27FC236}">
                <a16:creationId xmlns:a16="http://schemas.microsoft.com/office/drawing/2014/main" id="{38612F67-6208-7F13-EAD7-774E5E4DD50E}"/>
              </a:ext>
            </a:extLst>
          </p:cNvPr>
          <p:cNvSpPr/>
          <p:nvPr/>
        </p:nvSpPr>
        <p:spPr>
          <a:xfrm>
            <a:off x="2322837" y="4671759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ectangle 1671">
            <a:extLst>
              <a:ext uri="{FF2B5EF4-FFF2-40B4-BE49-F238E27FC236}">
                <a16:creationId xmlns:a16="http://schemas.microsoft.com/office/drawing/2014/main" id="{F2E8C6A2-656E-5BF5-95FC-E6AA1B80917F}"/>
              </a:ext>
            </a:extLst>
          </p:cNvPr>
          <p:cNvSpPr/>
          <p:nvPr/>
        </p:nvSpPr>
        <p:spPr>
          <a:xfrm>
            <a:off x="943621" y="2610850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Rectangle 1674">
            <a:extLst>
              <a:ext uri="{FF2B5EF4-FFF2-40B4-BE49-F238E27FC236}">
                <a16:creationId xmlns:a16="http://schemas.microsoft.com/office/drawing/2014/main" id="{3BB3691C-9EC1-C1D3-5580-87DA99EC4C90}"/>
              </a:ext>
            </a:extLst>
          </p:cNvPr>
          <p:cNvSpPr/>
          <p:nvPr/>
        </p:nvSpPr>
        <p:spPr>
          <a:xfrm>
            <a:off x="1972446" y="2610850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751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Zero-3: Reduce Parameters</a:t>
            </a: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523844" y="2033660"/>
            <a:ext cx="56390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Reduce Optimizer States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Each GPU keeps:</a:t>
            </a:r>
          </a:p>
          <a:p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part</a:t>
            </a:r>
            <a:r>
              <a:rPr lang="en-US" sz="3600" dirty="0">
                <a:latin typeface="Aptos" panose="020B0004020202020204" pitchFamily="34" charset="0"/>
              </a:rPr>
              <a:t> of optimizer states, </a:t>
            </a:r>
            <a:r>
              <a:rPr lang="en-US" altLang="zh-CN" sz="3600" dirty="0">
                <a:latin typeface="Aptos" panose="020B0004020202020204" pitchFamily="34" charset="0"/>
              </a:rPr>
              <a:t>gradients, and model parameters</a:t>
            </a:r>
            <a:endParaRPr lang="en-US" sz="3600" dirty="0">
              <a:latin typeface="Aptos" panose="020B0004020202020204" pitchFamily="34" charset="0"/>
            </a:endParaRP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486193" y="2068754"/>
            <a:ext cx="0" cy="32806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5B16EE62-3EDC-4582-30C3-27C88B4BC2CE}"/>
              </a:ext>
            </a:extLst>
          </p:cNvPr>
          <p:cNvGrpSpPr/>
          <p:nvPr/>
        </p:nvGrpSpPr>
        <p:grpSpPr>
          <a:xfrm>
            <a:off x="102969" y="6020582"/>
            <a:ext cx="2121712" cy="837418"/>
            <a:chOff x="225914" y="206782"/>
            <a:chExt cx="3791692" cy="1496542"/>
          </a:xfrm>
        </p:grpSpPr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FDAA8EBB-6AA4-85A3-F80D-22008A1A0C46}"/>
                </a:ext>
              </a:extLst>
            </p:cNvPr>
            <p:cNvSpPr txBox="1"/>
            <p:nvPr/>
          </p:nvSpPr>
          <p:spPr>
            <a:xfrm>
              <a:off x="572082" y="206782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Model Parameters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00273C-D66F-9179-D6AB-02B26BA42163}"/>
                </a:ext>
              </a:extLst>
            </p:cNvPr>
            <p:cNvSpPr/>
            <p:nvPr/>
          </p:nvSpPr>
          <p:spPr>
            <a:xfrm>
              <a:off x="231554" y="286214"/>
              <a:ext cx="340529" cy="340528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BDEBEDE-4571-C019-2BF9-A03BAB87029F}"/>
                </a:ext>
              </a:extLst>
            </p:cNvPr>
            <p:cNvSpPr/>
            <p:nvPr/>
          </p:nvSpPr>
          <p:spPr>
            <a:xfrm>
              <a:off x="231554" y="740875"/>
              <a:ext cx="340529" cy="340528"/>
            </a:xfrm>
            <a:prstGeom prst="rect">
              <a:avLst/>
            </a:prstGeom>
            <a:solidFill>
              <a:srgbClr val="6FD7A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0" name="文本框 24">
              <a:extLst>
                <a:ext uri="{FF2B5EF4-FFF2-40B4-BE49-F238E27FC236}">
                  <a16:creationId xmlns:a16="http://schemas.microsoft.com/office/drawing/2014/main" id="{8CFE4933-564A-7484-A7A7-583B50CF2E4E}"/>
                </a:ext>
              </a:extLst>
            </p:cNvPr>
            <p:cNvSpPr txBox="1"/>
            <p:nvPr/>
          </p:nvSpPr>
          <p:spPr>
            <a:xfrm>
              <a:off x="566442" y="655551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Gradients</a:t>
              </a:r>
            </a:p>
          </p:txBody>
        </p:sp>
        <p:sp>
          <p:nvSpPr>
            <p:cNvPr id="1602" name="Rectangle 1601">
              <a:extLst>
                <a:ext uri="{FF2B5EF4-FFF2-40B4-BE49-F238E27FC236}">
                  <a16:creationId xmlns:a16="http://schemas.microsoft.com/office/drawing/2014/main" id="{7C8B25F2-FF7A-8889-2CD4-0863AFE6BF24}"/>
                </a:ext>
              </a:extLst>
            </p:cNvPr>
            <p:cNvSpPr/>
            <p:nvPr/>
          </p:nvSpPr>
          <p:spPr>
            <a:xfrm>
              <a:off x="225914" y="1178771"/>
              <a:ext cx="340529" cy="3405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03" name="文本框 24">
              <a:extLst>
                <a:ext uri="{FF2B5EF4-FFF2-40B4-BE49-F238E27FC236}">
                  <a16:creationId xmlns:a16="http://schemas.microsoft.com/office/drawing/2014/main" id="{6B55473B-BBAF-67DE-68F2-D7D6F701333E}"/>
                </a:ext>
              </a:extLst>
            </p:cNvPr>
            <p:cNvSpPr txBox="1"/>
            <p:nvPr/>
          </p:nvSpPr>
          <p:spPr>
            <a:xfrm>
              <a:off x="560802" y="1098297"/>
              <a:ext cx="3445524" cy="605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Aptos" panose="020B0004020202020204" pitchFamily="34" charset="0"/>
                </a:rPr>
                <a:t>Optimizer States</a:t>
              </a: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B0D2B0-2A08-A10C-7888-6CCB09A9625D}"/>
              </a:ext>
            </a:extLst>
          </p:cNvPr>
          <p:cNvSpPr/>
          <p:nvPr/>
        </p:nvSpPr>
        <p:spPr>
          <a:xfrm>
            <a:off x="1084141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17E9C2-5756-4C23-DAA4-D2CBA24AA5EB}"/>
              </a:ext>
            </a:extLst>
          </p:cNvPr>
          <p:cNvSpPr/>
          <p:nvPr/>
        </p:nvSpPr>
        <p:spPr>
          <a:xfrm>
            <a:off x="1424670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323AC-688A-99EC-A7A6-6500EFD45415}"/>
              </a:ext>
            </a:extLst>
          </p:cNvPr>
          <p:cNvSpPr/>
          <p:nvPr/>
        </p:nvSpPr>
        <p:spPr>
          <a:xfrm>
            <a:off x="1762576" y="1560621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4DF430-55CB-D162-937F-FB4C338CFC38}"/>
              </a:ext>
            </a:extLst>
          </p:cNvPr>
          <p:cNvSpPr/>
          <p:nvPr/>
        </p:nvSpPr>
        <p:spPr>
          <a:xfrm>
            <a:off x="2112966" y="1560621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5222C9-ACD0-7E7C-5254-2CD5D72545E6}"/>
              </a:ext>
            </a:extLst>
          </p:cNvPr>
          <p:cNvSpPr/>
          <p:nvPr/>
        </p:nvSpPr>
        <p:spPr>
          <a:xfrm>
            <a:off x="2463357" y="1560621"/>
            <a:ext cx="340529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8169F4-C306-F92C-2664-903DBC86ABBA}"/>
              </a:ext>
            </a:extLst>
          </p:cNvPr>
          <p:cNvSpPr/>
          <p:nvPr/>
        </p:nvSpPr>
        <p:spPr>
          <a:xfrm>
            <a:off x="2803886" y="1560621"/>
            <a:ext cx="340529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18FCC5-6DD3-2619-847A-96D63868BB15}"/>
              </a:ext>
            </a:extLst>
          </p:cNvPr>
          <p:cNvSpPr/>
          <p:nvPr/>
        </p:nvSpPr>
        <p:spPr>
          <a:xfrm>
            <a:off x="3141792" y="1560621"/>
            <a:ext cx="340528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AADEE1-B323-A74B-7021-4B97CF9BDA87}"/>
              </a:ext>
            </a:extLst>
          </p:cNvPr>
          <p:cNvSpPr/>
          <p:nvPr/>
        </p:nvSpPr>
        <p:spPr>
          <a:xfrm>
            <a:off x="3492182" y="1560621"/>
            <a:ext cx="340529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5DF0B9-CF16-14DC-D878-6D6A88250EF9}"/>
              </a:ext>
            </a:extLst>
          </p:cNvPr>
          <p:cNvSpPr/>
          <p:nvPr/>
        </p:nvSpPr>
        <p:spPr>
          <a:xfrm>
            <a:off x="1084141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369E70-0350-D129-AEAD-4D1AF6A2F92B}"/>
              </a:ext>
            </a:extLst>
          </p:cNvPr>
          <p:cNvSpPr/>
          <p:nvPr/>
        </p:nvSpPr>
        <p:spPr>
          <a:xfrm>
            <a:off x="1424670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1C74C9-0521-7F45-2ECD-44F87A67362C}"/>
              </a:ext>
            </a:extLst>
          </p:cNvPr>
          <p:cNvSpPr/>
          <p:nvPr/>
        </p:nvSpPr>
        <p:spPr>
          <a:xfrm>
            <a:off x="1762576" y="2082286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04092E-DF7C-AAEF-1CA4-E4610E6C9DF1}"/>
              </a:ext>
            </a:extLst>
          </p:cNvPr>
          <p:cNvSpPr/>
          <p:nvPr/>
        </p:nvSpPr>
        <p:spPr>
          <a:xfrm>
            <a:off x="2112966" y="2082286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BAB931-B39C-6B6B-D61A-D089BD514A0A}"/>
              </a:ext>
            </a:extLst>
          </p:cNvPr>
          <p:cNvSpPr/>
          <p:nvPr/>
        </p:nvSpPr>
        <p:spPr>
          <a:xfrm>
            <a:off x="2463357" y="208228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B27CFA-E967-DAA3-BDD0-036E2C0CF2A0}"/>
              </a:ext>
            </a:extLst>
          </p:cNvPr>
          <p:cNvSpPr/>
          <p:nvPr/>
        </p:nvSpPr>
        <p:spPr>
          <a:xfrm>
            <a:off x="2803886" y="208228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521E00-D6EF-A895-5510-AD99EA79C490}"/>
              </a:ext>
            </a:extLst>
          </p:cNvPr>
          <p:cNvSpPr/>
          <p:nvPr/>
        </p:nvSpPr>
        <p:spPr>
          <a:xfrm>
            <a:off x="3141792" y="2082286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AFA30C-FDEA-5332-6CE8-6FE7B3F2C272}"/>
              </a:ext>
            </a:extLst>
          </p:cNvPr>
          <p:cNvSpPr/>
          <p:nvPr/>
        </p:nvSpPr>
        <p:spPr>
          <a:xfrm>
            <a:off x="3492182" y="2082286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6" name="Rectangle 1635">
            <a:extLst>
              <a:ext uri="{FF2B5EF4-FFF2-40B4-BE49-F238E27FC236}">
                <a16:creationId xmlns:a16="http://schemas.microsoft.com/office/drawing/2014/main" id="{A05EDF2F-0447-8000-B165-25773670E091}"/>
              </a:ext>
            </a:extLst>
          </p:cNvPr>
          <p:cNvSpPr/>
          <p:nvPr/>
        </p:nvSpPr>
        <p:spPr>
          <a:xfrm>
            <a:off x="1084141" y="3869193"/>
            <a:ext cx="340529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7" name="Rectangle 1636">
            <a:extLst>
              <a:ext uri="{FF2B5EF4-FFF2-40B4-BE49-F238E27FC236}">
                <a16:creationId xmlns:a16="http://schemas.microsoft.com/office/drawing/2014/main" id="{2D602579-81BA-1845-7651-91F5ED9EA4B7}"/>
              </a:ext>
            </a:extLst>
          </p:cNvPr>
          <p:cNvSpPr/>
          <p:nvPr/>
        </p:nvSpPr>
        <p:spPr>
          <a:xfrm>
            <a:off x="1424670" y="3869193"/>
            <a:ext cx="340529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8" name="Rectangle 1637">
            <a:extLst>
              <a:ext uri="{FF2B5EF4-FFF2-40B4-BE49-F238E27FC236}">
                <a16:creationId xmlns:a16="http://schemas.microsoft.com/office/drawing/2014/main" id="{955BDB54-1EEE-AB3F-5166-0F2B8CB6D95F}"/>
              </a:ext>
            </a:extLst>
          </p:cNvPr>
          <p:cNvSpPr/>
          <p:nvPr/>
        </p:nvSpPr>
        <p:spPr>
          <a:xfrm>
            <a:off x="1762576" y="3869193"/>
            <a:ext cx="340528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39" name="Rectangle 1638">
            <a:extLst>
              <a:ext uri="{FF2B5EF4-FFF2-40B4-BE49-F238E27FC236}">
                <a16:creationId xmlns:a16="http://schemas.microsoft.com/office/drawing/2014/main" id="{944E8F70-C0A5-6166-6260-AE5373E0CBA1}"/>
              </a:ext>
            </a:extLst>
          </p:cNvPr>
          <p:cNvSpPr/>
          <p:nvPr/>
        </p:nvSpPr>
        <p:spPr>
          <a:xfrm>
            <a:off x="2112966" y="3869193"/>
            <a:ext cx="340529" cy="34052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0" name="Rectangle 1639">
            <a:extLst>
              <a:ext uri="{FF2B5EF4-FFF2-40B4-BE49-F238E27FC236}">
                <a16:creationId xmlns:a16="http://schemas.microsoft.com/office/drawing/2014/main" id="{19E1E4C4-2799-907B-12A8-257F8F494D80}"/>
              </a:ext>
            </a:extLst>
          </p:cNvPr>
          <p:cNvSpPr/>
          <p:nvPr/>
        </p:nvSpPr>
        <p:spPr>
          <a:xfrm>
            <a:off x="2463357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1" name="Rectangle 1640">
            <a:extLst>
              <a:ext uri="{FF2B5EF4-FFF2-40B4-BE49-F238E27FC236}">
                <a16:creationId xmlns:a16="http://schemas.microsoft.com/office/drawing/2014/main" id="{2481C3EB-1E55-F16F-B174-2F91690C64C5}"/>
              </a:ext>
            </a:extLst>
          </p:cNvPr>
          <p:cNvSpPr/>
          <p:nvPr/>
        </p:nvSpPr>
        <p:spPr>
          <a:xfrm>
            <a:off x="2803886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2" name="Rectangle 1641">
            <a:extLst>
              <a:ext uri="{FF2B5EF4-FFF2-40B4-BE49-F238E27FC236}">
                <a16:creationId xmlns:a16="http://schemas.microsoft.com/office/drawing/2014/main" id="{2803B6E1-B129-1DA9-45A8-58B84FDA3C7B}"/>
              </a:ext>
            </a:extLst>
          </p:cNvPr>
          <p:cNvSpPr/>
          <p:nvPr/>
        </p:nvSpPr>
        <p:spPr>
          <a:xfrm>
            <a:off x="3141792" y="3869193"/>
            <a:ext cx="340528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3" name="Rectangle 1642">
            <a:extLst>
              <a:ext uri="{FF2B5EF4-FFF2-40B4-BE49-F238E27FC236}">
                <a16:creationId xmlns:a16="http://schemas.microsoft.com/office/drawing/2014/main" id="{A638A014-EB0B-F911-8EBE-9B532EA660A7}"/>
              </a:ext>
            </a:extLst>
          </p:cNvPr>
          <p:cNvSpPr/>
          <p:nvPr/>
        </p:nvSpPr>
        <p:spPr>
          <a:xfrm>
            <a:off x="3492182" y="3869193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4" name="Rectangle 1643">
            <a:extLst>
              <a:ext uri="{FF2B5EF4-FFF2-40B4-BE49-F238E27FC236}">
                <a16:creationId xmlns:a16="http://schemas.microsoft.com/office/drawing/2014/main" id="{052FDA1F-5BC3-1867-E6F7-841CAA2E9639}"/>
              </a:ext>
            </a:extLst>
          </p:cNvPr>
          <p:cNvSpPr/>
          <p:nvPr/>
        </p:nvSpPr>
        <p:spPr>
          <a:xfrm>
            <a:off x="1084141" y="439085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5" name="Rectangle 1644">
            <a:extLst>
              <a:ext uri="{FF2B5EF4-FFF2-40B4-BE49-F238E27FC236}">
                <a16:creationId xmlns:a16="http://schemas.microsoft.com/office/drawing/2014/main" id="{40DC61A5-F23F-EC53-548E-63036A55BB14}"/>
              </a:ext>
            </a:extLst>
          </p:cNvPr>
          <p:cNvSpPr/>
          <p:nvPr/>
        </p:nvSpPr>
        <p:spPr>
          <a:xfrm>
            <a:off x="1424670" y="439085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6" name="Rectangle 1645">
            <a:extLst>
              <a:ext uri="{FF2B5EF4-FFF2-40B4-BE49-F238E27FC236}">
                <a16:creationId xmlns:a16="http://schemas.microsoft.com/office/drawing/2014/main" id="{A008B4A7-B464-4560-18BE-BB3E61C885F6}"/>
              </a:ext>
            </a:extLst>
          </p:cNvPr>
          <p:cNvSpPr/>
          <p:nvPr/>
        </p:nvSpPr>
        <p:spPr>
          <a:xfrm>
            <a:off x="1762576" y="4390858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7" name="Rectangle 1646">
            <a:extLst>
              <a:ext uri="{FF2B5EF4-FFF2-40B4-BE49-F238E27FC236}">
                <a16:creationId xmlns:a16="http://schemas.microsoft.com/office/drawing/2014/main" id="{908C80BD-FCE7-CC2F-1939-B5DBF5240D6A}"/>
              </a:ext>
            </a:extLst>
          </p:cNvPr>
          <p:cNvSpPr/>
          <p:nvPr/>
        </p:nvSpPr>
        <p:spPr>
          <a:xfrm>
            <a:off x="2112966" y="439085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8" name="Rectangle 1647">
            <a:extLst>
              <a:ext uri="{FF2B5EF4-FFF2-40B4-BE49-F238E27FC236}">
                <a16:creationId xmlns:a16="http://schemas.microsoft.com/office/drawing/2014/main" id="{7E9BF51F-5714-3B99-EE54-3F6C4186DA05}"/>
              </a:ext>
            </a:extLst>
          </p:cNvPr>
          <p:cNvSpPr/>
          <p:nvPr/>
        </p:nvSpPr>
        <p:spPr>
          <a:xfrm>
            <a:off x="2463357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49" name="Rectangle 1648">
            <a:extLst>
              <a:ext uri="{FF2B5EF4-FFF2-40B4-BE49-F238E27FC236}">
                <a16:creationId xmlns:a16="http://schemas.microsoft.com/office/drawing/2014/main" id="{105FC290-0264-66CF-CEFF-40504767113D}"/>
              </a:ext>
            </a:extLst>
          </p:cNvPr>
          <p:cNvSpPr/>
          <p:nvPr/>
        </p:nvSpPr>
        <p:spPr>
          <a:xfrm>
            <a:off x="2803886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0" name="Rectangle 1649">
            <a:extLst>
              <a:ext uri="{FF2B5EF4-FFF2-40B4-BE49-F238E27FC236}">
                <a16:creationId xmlns:a16="http://schemas.microsoft.com/office/drawing/2014/main" id="{BA8BF284-A702-CFDA-446F-E7420767A882}"/>
              </a:ext>
            </a:extLst>
          </p:cNvPr>
          <p:cNvSpPr/>
          <p:nvPr/>
        </p:nvSpPr>
        <p:spPr>
          <a:xfrm>
            <a:off x="3141792" y="4390858"/>
            <a:ext cx="340528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51" name="Rectangle 1650">
            <a:extLst>
              <a:ext uri="{FF2B5EF4-FFF2-40B4-BE49-F238E27FC236}">
                <a16:creationId xmlns:a16="http://schemas.microsoft.com/office/drawing/2014/main" id="{DDD87AA4-869B-C2AD-D74F-B21FDEFC9F8E}"/>
              </a:ext>
            </a:extLst>
          </p:cNvPr>
          <p:cNvSpPr/>
          <p:nvPr/>
        </p:nvSpPr>
        <p:spPr>
          <a:xfrm>
            <a:off x="3492182" y="4390858"/>
            <a:ext cx="340529" cy="340528"/>
          </a:xfrm>
          <a:prstGeom prst="rect">
            <a:avLst/>
          </a:prstGeom>
          <a:solidFill>
            <a:srgbClr val="6FD7A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080486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21015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758921" y="2599198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09311" y="2599198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459702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00231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38137" y="2599198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488527" y="2599198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077863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18392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756298" y="4908535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06688" y="4908535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457079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797608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35514" y="4908535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485904" y="4908535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7198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Zero-3: Reduce </a:t>
            </a:r>
            <a:r>
              <a:rPr lang="en-US" altLang="zh-CN" sz="4000" b="1" dirty="0">
                <a:latin typeface="Aptos" panose="020B0004020202020204" pitchFamily="34" charset="0"/>
              </a:rPr>
              <a:t>Parameters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271647" y="2201167"/>
            <a:ext cx="59203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 err="1">
                <a:latin typeface="Aptos" panose="020B0004020202020204" pitchFamily="34" charset="0"/>
              </a:rPr>
              <a:t>AllReduce</a:t>
            </a:r>
            <a:r>
              <a:rPr lang="en-US" altLang="zh-CN" sz="3600" b="1" u="sng" dirty="0">
                <a:latin typeface="Aptos" panose="020B0004020202020204" pitchFamily="34" charset="0"/>
              </a:rPr>
              <a:t>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Send the 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parameters</a:t>
            </a:r>
            <a:r>
              <a:rPr lang="en-US" sz="3600" dirty="0">
                <a:latin typeface="Aptos" panose="020B0004020202020204" pitchFamily="34" charset="0"/>
              </a:rPr>
              <a:t> to the corresponding GPU and aggregate 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163463" y="2088710"/>
            <a:ext cx="0" cy="2353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136253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76782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814688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6507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515469" y="206193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5599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93904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544294" y="2061934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133681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74210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812116" y="436296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62506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512897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853426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91332" y="4362969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541722" y="436296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22" name="直接箭头连接符 25">
            <a:extLst>
              <a:ext uri="{FF2B5EF4-FFF2-40B4-BE49-F238E27FC236}">
                <a16:creationId xmlns:a16="http://schemas.microsoft.com/office/drawing/2014/main" id="{4E6E917C-F199-B982-AFBB-0CAFEA99CE3C}"/>
              </a:ext>
            </a:extLst>
          </p:cNvPr>
          <p:cNvCxnSpPr>
            <a:cxnSpLocks/>
          </p:cNvCxnSpPr>
          <p:nvPr/>
        </p:nvCxnSpPr>
        <p:spPr>
          <a:xfrm flipH="1">
            <a:off x="3190115" y="2625747"/>
            <a:ext cx="12801" cy="1592787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93CD0B0-A416-1DF2-40F9-FA449DAC1E61}"/>
              </a:ext>
            </a:extLst>
          </p:cNvPr>
          <p:cNvSpPr txBox="1"/>
          <p:nvPr/>
        </p:nvSpPr>
        <p:spPr>
          <a:xfrm>
            <a:off x="1413089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17459F-4165-9469-F896-EBCB84B8447F}"/>
              </a:ext>
            </a:extLst>
          </p:cNvPr>
          <p:cNvSpPr txBox="1"/>
          <p:nvPr/>
        </p:nvSpPr>
        <p:spPr>
          <a:xfrm>
            <a:off x="2769581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ABD3E6-7270-BFE3-F390-19896A0021B8}"/>
              </a:ext>
            </a:extLst>
          </p:cNvPr>
          <p:cNvSpPr txBox="1"/>
          <p:nvPr/>
        </p:nvSpPr>
        <p:spPr>
          <a:xfrm>
            <a:off x="2791410" y="4348567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EC639F-277A-E4B6-D1F1-BD80443678EA}"/>
              </a:ext>
            </a:extLst>
          </p:cNvPr>
          <p:cNvSpPr txBox="1"/>
          <p:nvPr/>
        </p:nvSpPr>
        <p:spPr>
          <a:xfrm>
            <a:off x="1413088" y="433416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2E580B8-B8E6-55DC-B5B9-C15B446A82B1}"/>
              </a:ext>
            </a:extLst>
          </p:cNvPr>
          <p:cNvSpPr txBox="1"/>
          <p:nvPr/>
        </p:nvSpPr>
        <p:spPr>
          <a:xfrm>
            <a:off x="3053908" y="3177953"/>
            <a:ext cx="2006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Aggregate</a:t>
            </a:r>
          </a:p>
        </p:txBody>
      </p:sp>
      <p:sp>
        <p:nvSpPr>
          <p:cNvPr id="7" name="Rectangle 1659">
            <a:extLst>
              <a:ext uri="{FF2B5EF4-FFF2-40B4-BE49-F238E27FC236}">
                <a16:creationId xmlns:a16="http://schemas.microsoft.com/office/drawing/2014/main" id="{8C389B51-071E-79C5-E532-A964C52C07F4}"/>
              </a:ext>
            </a:extLst>
          </p:cNvPr>
          <p:cNvSpPr/>
          <p:nvPr/>
        </p:nvSpPr>
        <p:spPr>
          <a:xfrm>
            <a:off x="1138825" y="2061934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1662">
            <a:extLst>
              <a:ext uri="{FF2B5EF4-FFF2-40B4-BE49-F238E27FC236}">
                <a16:creationId xmlns:a16="http://schemas.microsoft.com/office/drawing/2014/main" id="{52D9F8E4-DD7C-702F-67AB-56B2AEA0D57F}"/>
              </a:ext>
            </a:extLst>
          </p:cNvPr>
          <p:cNvSpPr/>
          <p:nvPr/>
        </p:nvSpPr>
        <p:spPr>
          <a:xfrm>
            <a:off x="2167650" y="2061934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1671">
            <a:extLst>
              <a:ext uri="{FF2B5EF4-FFF2-40B4-BE49-F238E27FC236}">
                <a16:creationId xmlns:a16="http://schemas.microsoft.com/office/drawing/2014/main" id="{EF9221CD-4451-5791-61F2-A6C62CBC29BB}"/>
              </a:ext>
            </a:extLst>
          </p:cNvPr>
          <p:cNvSpPr/>
          <p:nvPr/>
        </p:nvSpPr>
        <p:spPr>
          <a:xfrm>
            <a:off x="2515469" y="436296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0748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Zero-3: Reduce </a:t>
            </a:r>
            <a:r>
              <a:rPr lang="en-US" altLang="zh-CN" sz="4000" b="1" dirty="0">
                <a:latin typeface="Aptos" panose="020B0004020202020204" pitchFamily="34" charset="0"/>
              </a:rPr>
              <a:t>Parameters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" name="文本框 2052">
            <a:extLst>
              <a:ext uri="{FF2B5EF4-FFF2-40B4-BE49-F238E27FC236}">
                <a16:creationId xmlns:a16="http://schemas.microsoft.com/office/drawing/2014/main" id="{282D56CD-24C6-F926-F1EC-ED72195164F3}"/>
              </a:ext>
            </a:extLst>
          </p:cNvPr>
          <p:cNvSpPr txBox="1"/>
          <p:nvPr/>
        </p:nvSpPr>
        <p:spPr>
          <a:xfrm>
            <a:off x="6271647" y="2201167"/>
            <a:ext cx="59203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latin typeface="Aptos" panose="020B0004020202020204" pitchFamily="34" charset="0"/>
              </a:rPr>
              <a:t>Forward and Backward:</a:t>
            </a:r>
          </a:p>
          <a:p>
            <a:endParaRPr lang="en-US" sz="1800" b="1" u="sng" dirty="0">
              <a:latin typeface="Aptos" panose="020B0004020202020204" pitchFamily="34" charset="0"/>
            </a:endParaRPr>
          </a:p>
          <a:p>
            <a:r>
              <a:rPr lang="en-US" sz="3600" dirty="0">
                <a:latin typeface="Aptos" panose="020B0004020202020204" pitchFamily="34" charset="0"/>
              </a:rPr>
              <a:t>Send the 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parameters</a:t>
            </a:r>
            <a:r>
              <a:rPr lang="en-US" sz="3600" dirty="0">
                <a:latin typeface="Aptos" panose="020B0004020202020204" pitchFamily="34" charset="0"/>
              </a:rPr>
              <a:t> to other GPU when needed</a:t>
            </a:r>
          </a:p>
        </p:txBody>
      </p:sp>
      <p:cxnSp>
        <p:nvCxnSpPr>
          <p:cNvPr id="3" name="直接连接符 2053">
            <a:extLst>
              <a:ext uri="{FF2B5EF4-FFF2-40B4-BE49-F238E27FC236}">
                <a16:creationId xmlns:a16="http://schemas.microsoft.com/office/drawing/2014/main" id="{8C619975-6631-6F71-6FCE-AA07C1BA27A6}"/>
              </a:ext>
            </a:extLst>
          </p:cNvPr>
          <p:cNvCxnSpPr>
            <a:cxnSpLocks/>
          </p:cNvCxnSpPr>
          <p:nvPr/>
        </p:nvCxnSpPr>
        <p:spPr>
          <a:xfrm>
            <a:off x="6163463" y="2088710"/>
            <a:ext cx="0" cy="2353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42E75765-DAA9-141F-FA6D-12D2807A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1730885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1AC0E4EA-56FB-DEF6-63C5-F0B5BCCC1ADB}"/>
              </a:ext>
            </a:extLst>
          </p:cNvPr>
          <p:cNvSpPr txBox="1"/>
          <p:nvPr/>
        </p:nvSpPr>
        <p:spPr>
          <a:xfrm>
            <a:off x="3961194" y="2477918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0</a:t>
            </a:r>
          </a:p>
        </p:txBody>
      </p:sp>
      <p:sp>
        <p:nvSpPr>
          <p:cNvPr id="6" name="矩形: 圆角 1070">
            <a:extLst>
              <a:ext uri="{FF2B5EF4-FFF2-40B4-BE49-F238E27FC236}">
                <a16:creationId xmlns:a16="http://schemas.microsoft.com/office/drawing/2014/main" id="{06F8271B-6A24-EB24-631C-98BA3258DAFB}"/>
              </a:ext>
            </a:extLst>
          </p:cNvPr>
          <p:cNvSpPr/>
          <p:nvPr/>
        </p:nvSpPr>
        <p:spPr>
          <a:xfrm>
            <a:off x="948348" y="1400528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572710C6-CC29-19A2-66CB-AA5A5D17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7573" y="4039457"/>
            <a:ext cx="904607" cy="9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6" name="文本框 22">
            <a:extLst>
              <a:ext uri="{FF2B5EF4-FFF2-40B4-BE49-F238E27FC236}">
                <a16:creationId xmlns:a16="http://schemas.microsoft.com/office/drawing/2014/main" id="{C2C51178-B136-A529-DAA9-FBD7C04C49D9}"/>
              </a:ext>
            </a:extLst>
          </p:cNvPr>
          <p:cNvSpPr txBox="1"/>
          <p:nvPr/>
        </p:nvSpPr>
        <p:spPr>
          <a:xfrm>
            <a:off x="3961194" y="4786490"/>
            <a:ext cx="132729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latin typeface="Aptos" panose="020B0004020202020204" pitchFamily="34" charset="0"/>
              </a:rPr>
              <a:t>GPU: 1</a:t>
            </a:r>
          </a:p>
        </p:txBody>
      </p:sp>
      <p:sp>
        <p:nvSpPr>
          <p:cNvPr id="1607" name="矩形: 圆角 1070">
            <a:extLst>
              <a:ext uri="{FF2B5EF4-FFF2-40B4-BE49-F238E27FC236}">
                <a16:creationId xmlns:a16="http://schemas.microsoft.com/office/drawing/2014/main" id="{BE6B8CDA-D767-44DB-9C07-B688E9509488}"/>
              </a:ext>
            </a:extLst>
          </p:cNvPr>
          <p:cNvSpPr/>
          <p:nvPr/>
        </p:nvSpPr>
        <p:spPr>
          <a:xfrm>
            <a:off x="948348" y="3709100"/>
            <a:ext cx="4414533" cy="1717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8419116D-BCFA-E16A-F41C-A6D64660B973}"/>
              </a:ext>
            </a:extLst>
          </p:cNvPr>
          <p:cNvSpPr/>
          <p:nvPr/>
        </p:nvSpPr>
        <p:spPr>
          <a:xfrm>
            <a:off x="1136253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E7B6A15E-080F-4A8C-A4A4-AB5526A0EDE3}"/>
              </a:ext>
            </a:extLst>
          </p:cNvPr>
          <p:cNvSpPr/>
          <p:nvPr/>
        </p:nvSpPr>
        <p:spPr>
          <a:xfrm>
            <a:off x="1476782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75BC789A-7779-3BC1-3853-002A4187F7FD}"/>
              </a:ext>
            </a:extLst>
          </p:cNvPr>
          <p:cNvSpPr/>
          <p:nvPr/>
        </p:nvSpPr>
        <p:spPr>
          <a:xfrm>
            <a:off x="1814688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BC1CA6C5-8C88-E9F4-A16C-8AAA56FE5DB9}"/>
              </a:ext>
            </a:extLst>
          </p:cNvPr>
          <p:cNvSpPr/>
          <p:nvPr/>
        </p:nvSpPr>
        <p:spPr>
          <a:xfrm>
            <a:off x="216507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CCD23E2-D6F3-7965-8E6E-497612F5FF25}"/>
              </a:ext>
            </a:extLst>
          </p:cNvPr>
          <p:cNvSpPr/>
          <p:nvPr/>
        </p:nvSpPr>
        <p:spPr>
          <a:xfrm>
            <a:off x="2515469" y="2061934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0FA5472D-4569-2371-AF58-83CE0C0E2461}"/>
              </a:ext>
            </a:extLst>
          </p:cNvPr>
          <p:cNvSpPr/>
          <p:nvPr/>
        </p:nvSpPr>
        <p:spPr>
          <a:xfrm>
            <a:off x="2855998" y="2061934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CE0BDEA5-2037-5A2F-9773-0F7D17EAF9EB}"/>
              </a:ext>
            </a:extLst>
          </p:cNvPr>
          <p:cNvSpPr/>
          <p:nvPr/>
        </p:nvSpPr>
        <p:spPr>
          <a:xfrm>
            <a:off x="3193904" y="2061934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8035E475-D68F-C02D-7C35-51F5237A8C29}"/>
              </a:ext>
            </a:extLst>
          </p:cNvPr>
          <p:cNvSpPr/>
          <p:nvPr/>
        </p:nvSpPr>
        <p:spPr>
          <a:xfrm>
            <a:off x="3544294" y="2061934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49B832C6-25BA-5891-3D86-795AE1E8A954}"/>
              </a:ext>
            </a:extLst>
          </p:cNvPr>
          <p:cNvSpPr/>
          <p:nvPr/>
        </p:nvSpPr>
        <p:spPr>
          <a:xfrm>
            <a:off x="1133681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E4A86F9C-F575-26A7-F6BD-881744C4102A}"/>
              </a:ext>
            </a:extLst>
          </p:cNvPr>
          <p:cNvSpPr/>
          <p:nvPr/>
        </p:nvSpPr>
        <p:spPr>
          <a:xfrm>
            <a:off x="1474210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6FCC8B21-14B6-B03B-122D-376AA3926342}"/>
              </a:ext>
            </a:extLst>
          </p:cNvPr>
          <p:cNvSpPr/>
          <p:nvPr/>
        </p:nvSpPr>
        <p:spPr>
          <a:xfrm>
            <a:off x="1812116" y="4362969"/>
            <a:ext cx="340528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6D018A53-4992-85DF-F760-A01D8D4F867F}"/>
              </a:ext>
            </a:extLst>
          </p:cNvPr>
          <p:cNvSpPr/>
          <p:nvPr/>
        </p:nvSpPr>
        <p:spPr>
          <a:xfrm>
            <a:off x="2162506" y="4362969"/>
            <a:ext cx="340529" cy="340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5F2D3EC2-1F2D-462E-1DC5-8F45B0BF33EE}"/>
              </a:ext>
            </a:extLst>
          </p:cNvPr>
          <p:cNvSpPr/>
          <p:nvPr/>
        </p:nvSpPr>
        <p:spPr>
          <a:xfrm>
            <a:off x="2512897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75BFF188-79BD-D5C3-C748-874CE99281D9}"/>
              </a:ext>
            </a:extLst>
          </p:cNvPr>
          <p:cNvSpPr/>
          <p:nvPr/>
        </p:nvSpPr>
        <p:spPr>
          <a:xfrm>
            <a:off x="2853426" y="4362969"/>
            <a:ext cx="340529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B9D11EA3-AD6A-5EFE-FC84-A1F0812156F2}"/>
              </a:ext>
            </a:extLst>
          </p:cNvPr>
          <p:cNvSpPr/>
          <p:nvPr/>
        </p:nvSpPr>
        <p:spPr>
          <a:xfrm>
            <a:off x="3191332" y="4362969"/>
            <a:ext cx="340528" cy="34052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B7111D8-81F5-476C-428F-A369CAF2359A}"/>
              </a:ext>
            </a:extLst>
          </p:cNvPr>
          <p:cNvSpPr/>
          <p:nvPr/>
        </p:nvSpPr>
        <p:spPr>
          <a:xfrm>
            <a:off x="3541722" y="436296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22" name="直接箭头连接符 25">
            <a:extLst>
              <a:ext uri="{FF2B5EF4-FFF2-40B4-BE49-F238E27FC236}">
                <a16:creationId xmlns:a16="http://schemas.microsoft.com/office/drawing/2014/main" id="{4E6E917C-F199-B982-AFBB-0CAFEA99CE3C}"/>
              </a:ext>
            </a:extLst>
          </p:cNvPr>
          <p:cNvCxnSpPr>
            <a:cxnSpLocks/>
          </p:cNvCxnSpPr>
          <p:nvPr/>
        </p:nvCxnSpPr>
        <p:spPr>
          <a:xfrm flipV="1">
            <a:off x="3254153" y="2477918"/>
            <a:ext cx="0" cy="1880181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93CD0B0-A416-1DF2-40F9-FA449DAC1E61}"/>
              </a:ext>
            </a:extLst>
          </p:cNvPr>
          <p:cNvSpPr txBox="1"/>
          <p:nvPr/>
        </p:nvSpPr>
        <p:spPr>
          <a:xfrm>
            <a:off x="1413089" y="2033130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17459F-4165-9469-F896-EBCB84B8447F}"/>
              </a:ext>
            </a:extLst>
          </p:cNvPr>
          <p:cNvSpPr txBox="1"/>
          <p:nvPr/>
        </p:nvSpPr>
        <p:spPr>
          <a:xfrm>
            <a:off x="2791410" y="2043068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ABD3E6-7270-BFE3-F390-19896A0021B8}"/>
              </a:ext>
            </a:extLst>
          </p:cNvPr>
          <p:cNvSpPr txBox="1"/>
          <p:nvPr/>
        </p:nvSpPr>
        <p:spPr>
          <a:xfrm>
            <a:off x="2791410" y="4348567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1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EC639F-277A-E4B6-D1F1-BD80443678EA}"/>
              </a:ext>
            </a:extLst>
          </p:cNvPr>
          <p:cNvSpPr txBox="1"/>
          <p:nvPr/>
        </p:nvSpPr>
        <p:spPr>
          <a:xfrm>
            <a:off x="1413088" y="4334165"/>
            <a:ext cx="7633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ptos" panose="020B0004020202020204" pitchFamily="34" charset="0"/>
              </a:rPr>
              <a:t>Part 0</a:t>
            </a:r>
            <a:endParaRPr lang="zh-CN" altLang="en-US" dirty="0">
              <a:latin typeface="Aptos" panose="020B00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2E580B8-B8E6-55DC-B5B9-C15B446A82B1}"/>
              </a:ext>
            </a:extLst>
          </p:cNvPr>
          <p:cNvSpPr txBox="1"/>
          <p:nvPr/>
        </p:nvSpPr>
        <p:spPr>
          <a:xfrm>
            <a:off x="3053908" y="3177953"/>
            <a:ext cx="2006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Aptos" panose="020B0004020202020204" pitchFamily="34" charset="0"/>
              </a:rPr>
              <a:t>Aggregate</a:t>
            </a:r>
          </a:p>
        </p:txBody>
      </p:sp>
      <p:sp>
        <p:nvSpPr>
          <p:cNvPr id="7" name="Rectangle 1659">
            <a:extLst>
              <a:ext uri="{FF2B5EF4-FFF2-40B4-BE49-F238E27FC236}">
                <a16:creationId xmlns:a16="http://schemas.microsoft.com/office/drawing/2014/main" id="{8C389B51-071E-79C5-E532-A964C52C07F4}"/>
              </a:ext>
            </a:extLst>
          </p:cNvPr>
          <p:cNvSpPr/>
          <p:nvPr/>
        </p:nvSpPr>
        <p:spPr>
          <a:xfrm>
            <a:off x="1138825" y="2061934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1662">
            <a:extLst>
              <a:ext uri="{FF2B5EF4-FFF2-40B4-BE49-F238E27FC236}">
                <a16:creationId xmlns:a16="http://schemas.microsoft.com/office/drawing/2014/main" id="{52D9F8E4-DD7C-702F-67AB-56B2AEA0D57F}"/>
              </a:ext>
            </a:extLst>
          </p:cNvPr>
          <p:cNvSpPr/>
          <p:nvPr/>
        </p:nvSpPr>
        <p:spPr>
          <a:xfrm>
            <a:off x="2167650" y="2061934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1671">
            <a:extLst>
              <a:ext uri="{FF2B5EF4-FFF2-40B4-BE49-F238E27FC236}">
                <a16:creationId xmlns:a16="http://schemas.microsoft.com/office/drawing/2014/main" id="{EF9221CD-4451-5791-61F2-A6C62CBC29BB}"/>
              </a:ext>
            </a:extLst>
          </p:cNvPr>
          <p:cNvSpPr/>
          <p:nvPr/>
        </p:nvSpPr>
        <p:spPr>
          <a:xfrm>
            <a:off x="2515469" y="4362969"/>
            <a:ext cx="340529" cy="340528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597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757962"/>
            <a:ext cx="1142581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6: </a:t>
            </a:r>
            <a:r>
              <a:rPr lang="en-US" sz="4800" b="1" dirty="0" err="1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DeepSpeed</a:t>
            </a:r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&amp; </a:t>
            </a:r>
            <a:r>
              <a:rPr lang="en-US" sz="4800" b="1" dirty="0" err="1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Huggingface</a:t>
            </a:r>
            <a:r>
              <a:rPr lang="en-US" altLang="zh-CN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API</a:t>
            </a:r>
            <a:endParaRPr lang="en-US" sz="4800" b="1" dirty="0">
              <a:latin typeface="Aptos" panose="020B0004020202020204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62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Title 1">
            <a:extLst>
              <a:ext uri="{FF2B5EF4-FFF2-40B4-BE49-F238E27FC236}">
                <a16:creationId xmlns:a16="http://schemas.microsoft.com/office/drawing/2014/main" id="{8C2F8470-3B6A-8E40-E3BD-98C9F3B1569F}"/>
              </a:ext>
            </a:extLst>
          </p:cNvPr>
          <p:cNvSpPr txBox="1">
            <a:spLocks/>
          </p:cNvSpPr>
          <p:nvPr/>
        </p:nvSpPr>
        <p:spPr>
          <a:xfrm>
            <a:off x="1599352" y="0"/>
            <a:ext cx="1059264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atin typeface="Aptos" panose="020B0004020202020204" pitchFamily="34" charset="0"/>
              </a:rPr>
              <a:t>Intro to </a:t>
            </a:r>
            <a:r>
              <a:rPr lang="en-US" sz="4000" b="1" dirty="0" err="1">
                <a:latin typeface="Aptos" panose="020B0004020202020204" pitchFamily="34" charset="0"/>
              </a:rPr>
              <a:t>DeepSpeed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2416D126-2D8C-2031-087B-D51F229B02A3}"/>
              </a:ext>
            </a:extLst>
          </p:cNvPr>
          <p:cNvSpPr/>
          <p:nvPr/>
        </p:nvSpPr>
        <p:spPr>
          <a:xfrm>
            <a:off x="0" y="2558638"/>
            <a:ext cx="3196737" cy="3196737"/>
          </a:xfrm>
          <a:prstGeom prst="ellipse">
            <a:avLst/>
          </a:prstGeom>
          <a:solidFill>
            <a:srgbClr val="5257A6">
              <a:alpha val="75000"/>
            </a:srgbClr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ptos" panose="020B0004020202020204" pitchFamily="34" charset="0"/>
                <a:ea typeface="Apple Symbols" panose="02000000000000000000" pitchFamily="2" charset="-79"/>
                <a:cs typeface="Apple Symbols" panose="02000000000000000000" pitchFamily="2" charset="-79"/>
              </a:rPr>
              <a:t>Training</a:t>
            </a:r>
          </a:p>
          <a:p>
            <a:pPr algn="ctr"/>
            <a:r>
              <a:rPr lang="en-US" sz="2800" b="1" u="sng" dirty="0">
                <a:latin typeface="Aptos" panose="020B0004020202020204" pitchFamily="34" charset="0"/>
                <a:ea typeface="Apple Symbols" panose="02000000000000000000" pitchFamily="2" charset="-79"/>
                <a:cs typeface="Apple Symbols" panose="02000000000000000000" pitchFamily="2" charset="-79"/>
              </a:rPr>
              <a:t>Zero</a:t>
            </a:r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F90ECFFF-1610-FE40-560F-0993F145EAB7}"/>
              </a:ext>
            </a:extLst>
          </p:cNvPr>
          <p:cNvSpPr/>
          <p:nvPr/>
        </p:nvSpPr>
        <p:spPr>
          <a:xfrm>
            <a:off x="2998421" y="2558635"/>
            <a:ext cx="3196737" cy="3196737"/>
          </a:xfrm>
          <a:prstGeom prst="ellipse">
            <a:avLst/>
          </a:prstGeom>
          <a:solidFill>
            <a:srgbClr val="FD8087">
              <a:alpha val="75000"/>
            </a:srgbClr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ptos" panose="020B0004020202020204" pitchFamily="34" charset="0"/>
                <a:ea typeface="Apple Symbols" panose="02000000000000000000" pitchFamily="2" charset="-79"/>
                <a:cs typeface="Apple Symbols" panose="02000000000000000000" pitchFamily="2" charset="-79"/>
              </a:rPr>
              <a:t>Inference</a:t>
            </a:r>
          </a:p>
          <a:p>
            <a:pPr algn="ctr"/>
            <a:endParaRPr lang="en-US" sz="3200" dirty="0">
              <a:latin typeface="Aptos" panose="020B0004020202020204" pitchFamily="34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FFD1820F-77C5-AB7D-E704-45C92AA5538A}"/>
              </a:ext>
            </a:extLst>
          </p:cNvPr>
          <p:cNvSpPr/>
          <p:nvPr/>
        </p:nvSpPr>
        <p:spPr>
          <a:xfrm>
            <a:off x="5996842" y="2558635"/>
            <a:ext cx="3196737" cy="3196737"/>
          </a:xfrm>
          <a:prstGeom prst="ellipse">
            <a:avLst/>
          </a:prstGeom>
          <a:solidFill>
            <a:srgbClr val="6ED8A3">
              <a:alpha val="75000"/>
            </a:srgbClr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0" dirty="0">
                <a:effectLst/>
                <a:latin typeface="Aptos" panose="020B0004020202020204" pitchFamily="34" charset="0"/>
              </a:rPr>
              <a:t>Model</a:t>
            </a:r>
          </a:p>
          <a:p>
            <a:pPr algn="ctr"/>
            <a:r>
              <a:rPr lang="en-US" altLang="zh-CN" sz="2800" i="0" dirty="0">
                <a:effectLst/>
                <a:latin typeface="Aptos" panose="020B0004020202020204" pitchFamily="34" charset="0"/>
              </a:rPr>
              <a:t>Compression</a:t>
            </a:r>
            <a:endParaRPr lang="en-US" sz="2800" dirty="0">
              <a:latin typeface="Aptos" panose="020B0004020202020204" pitchFamily="34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algn="ctr"/>
            <a:endParaRPr lang="en-US" sz="3200" dirty="0">
              <a:latin typeface="Aptos" panose="020B0004020202020204" pitchFamily="34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31" name="Oval 8">
            <a:extLst>
              <a:ext uri="{FF2B5EF4-FFF2-40B4-BE49-F238E27FC236}">
                <a16:creationId xmlns:a16="http://schemas.microsoft.com/office/drawing/2014/main" id="{AE44F17F-EEE9-9890-EBFF-9361E10877F8}"/>
              </a:ext>
            </a:extLst>
          </p:cNvPr>
          <p:cNvSpPr/>
          <p:nvPr/>
        </p:nvSpPr>
        <p:spPr>
          <a:xfrm>
            <a:off x="8995263" y="2558634"/>
            <a:ext cx="3196737" cy="3196737"/>
          </a:xfrm>
          <a:prstGeom prst="ellipse">
            <a:avLst/>
          </a:prstGeom>
          <a:solidFill>
            <a:srgbClr val="0070C0">
              <a:alpha val="75000"/>
            </a:srgbClr>
          </a:solidFill>
          <a:ln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ptos" panose="020B0004020202020204" pitchFamily="34" charset="0"/>
                <a:ea typeface="Apple Symbols" panose="02000000000000000000" pitchFamily="2" charset="-79"/>
                <a:cs typeface="Apple Symbols" panose="02000000000000000000" pitchFamily="2" charset="-79"/>
              </a:rPr>
              <a:t>4Science</a:t>
            </a:r>
          </a:p>
          <a:p>
            <a:pPr algn="ctr"/>
            <a:endParaRPr lang="en-US" sz="3200" dirty="0">
              <a:latin typeface="Aptos" panose="020B0004020202020204" pitchFamily="34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3F53FF0-D80B-09FF-AD1D-407235A36E4D}"/>
              </a:ext>
            </a:extLst>
          </p:cNvPr>
          <p:cNvSpPr txBox="1"/>
          <p:nvPr/>
        </p:nvSpPr>
        <p:spPr>
          <a:xfrm>
            <a:off x="432410" y="1579372"/>
            <a:ext cx="943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ptos" panose="020B0004020202020204" pitchFamily="34" charset="0"/>
              </a:rPr>
              <a:t>DeepSpeed</a:t>
            </a:r>
            <a:r>
              <a:rPr lang="en-US" altLang="zh-CN" sz="3200" dirty="0">
                <a:latin typeface="Aptos" panose="020B0004020202020204" pitchFamily="34" charset="0"/>
              </a:rPr>
              <a:t>: Optimization Library for </a:t>
            </a:r>
            <a:r>
              <a:rPr lang="en-US" altLang="zh-CN" sz="3200" dirty="0" err="1">
                <a:latin typeface="Aptos" panose="020B0004020202020204" pitchFamily="34" charset="0"/>
              </a:rPr>
              <a:t>DeepLearning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6163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CA92E8-D807-D574-DBCC-E74501AD78A8}"/>
              </a:ext>
            </a:extLst>
          </p:cNvPr>
          <p:cNvSpPr txBox="1">
            <a:spLocks/>
          </p:cNvSpPr>
          <p:nvPr/>
        </p:nvSpPr>
        <p:spPr>
          <a:xfrm>
            <a:off x="1757362" y="668949"/>
            <a:ext cx="944403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Aptos" panose="020B0004020202020204" pitchFamily="34" charset="0"/>
              </a:rPr>
              <a:t>Define model and data as single GPU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8DFC3EE-77E2-C872-C747-A53CDE97EA31}"/>
              </a:ext>
            </a:extLst>
          </p:cNvPr>
          <p:cNvSpPr txBox="1"/>
          <p:nvPr/>
        </p:nvSpPr>
        <p:spPr>
          <a:xfrm>
            <a:off x="722226" y="2011025"/>
            <a:ext cx="107475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 Import Library</a:t>
            </a:r>
          </a:p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os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transformers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Trainer,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TrainingArguments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Define the model and dataset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model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YourModel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val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TrainDataset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(),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ValidDataset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75640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D8DFC3EE-77E2-C872-C747-A53CDE97EA31}"/>
              </a:ext>
            </a:extLst>
          </p:cNvPr>
          <p:cNvSpPr txBox="1"/>
          <p:nvPr/>
        </p:nvSpPr>
        <p:spPr>
          <a:xfrm>
            <a:off x="223607" y="1289953"/>
            <a:ext cx="117447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Define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TrainingArguments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training_args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TrainingArguments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output_dir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=‘./results’,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store checkpoints</a:t>
            </a:r>
          </a:p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num_train_epochs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YourEpochs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per_device_train_batch_size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YourBatchSize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per_device_eval_batch_size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YourBatchSize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local_rank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=int(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os.environ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[‘LOCAL_RANK’]), # if DDP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deep_speed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=‘./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ds_config.json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’ # if Zero )</a:t>
            </a:r>
          </a:p>
          <a:p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15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D8DFC3EE-77E2-C872-C747-A53CDE97EA31}"/>
              </a:ext>
            </a:extLst>
          </p:cNvPr>
          <p:cNvSpPr txBox="1"/>
          <p:nvPr/>
        </p:nvSpPr>
        <p:spPr>
          <a:xfrm>
            <a:off x="447214" y="1621411"/>
            <a:ext cx="117447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Define Trainer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trainer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Trainer(</a:t>
            </a:r>
          </a:p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model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=model, </a:t>
            </a:r>
          </a:p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args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TrainingArguments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Previous Defined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train_dataset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trn</a:t>
            </a:r>
            <a:r>
              <a:rPr lang="en-US" altLang="zh-CN" sz="2800" dirty="0"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eval_dataset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val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)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4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1F0594CB-A307-733C-BE1C-B2AEA1361D5C}"/>
              </a:ext>
            </a:extLst>
          </p:cNvPr>
          <p:cNvCxnSpPr>
            <a:cxnSpLocks/>
          </p:cNvCxnSpPr>
          <p:nvPr/>
        </p:nvCxnSpPr>
        <p:spPr>
          <a:xfrm>
            <a:off x="6084587" y="974109"/>
            <a:ext cx="0" cy="54169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F82D24D-377B-3582-A258-D13A70CE7473}"/>
              </a:ext>
            </a:extLst>
          </p:cNvPr>
          <p:cNvSpPr txBox="1">
            <a:spLocks/>
          </p:cNvSpPr>
          <p:nvPr/>
        </p:nvSpPr>
        <p:spPr>
          <a:xfrm>
            <a:off x="1205017" y="-7662"/>
            <a:ext cx="3383120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venir Next LT Pro" panose="020B0504020202020204" pitchFamily="34" charset="0"/>
              </a:rPr>
              <a:t>Data Parallel</a:t>
            </a:r>
            <a:endParaRPr lang="en-US" sz="4000" b="1" dirty="0">
              <a:latin typeface="Avenir Next LT Pro" panose="020B05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699A8E-10AC-EAD5-FDE4-E329AED267A5}"/>
              </a:ext>
            </a:extLst>
          </p:cNvPr>
          <p:cNvSpPr txBox="1">
            <a:spLocks/>
          </p:cNvSpPr>
          <p:nvPr/>
        </p:nvSpPr>
        <p:spPr>
          <a:xfrm>
            <a:off x="7538442" y="0"/>
            <a:ext cx="3760050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venir Next LT Pro" panose="020B0504020202020204" pitchFamily="34" charset="0"/>
              </a:rPr>
              <a:t>Model Parallel</a:t>
            </a:r>
            <a:endParaRPr lang="en-US" sz="4000" b="1" dirty="0">
              <a:latin typeface="Avenir Next LT Pro" panose="020B0504020202020204" pitchFamily="34" charset="0"/>
            </a:endParaRPr>
          </a:p>
        </p:txBody>
      </p:sp>
      <p:sp>
        <p:nvSpPr>
          <p:cNvPr id="1082" name="Title 1">
            <a:extLst>
              <a:ext uri="{FF2B5EF4-FFF2-40B4-BE49-F238E27FC236}">
                <a16:creationId xmlns:a16="http://schemas.microsoft.com/office/drawing/2014/main" id="{6BE82475-BCC3-C438-CC77-4A030FF8C357}"/>
              </a:ext>
            </a:extLst>
          </p:cNvPr>
          <p:cNvSpPr txBox="1">
            <a:spLocks/>
          </p:cNvSpPr>
          <p:nvPr/>
        </p:nvSpPr>
        <p:spPr>
          <a:xfrm>
            <a:off x="1380810" y="597123"/>
            <a:ext cx="2834393" cy="57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latin typeface="Aptos" panose="020B0004020202020204" pitchFamily="34" charset="0"/>
              </a:rPr>
              <a:t>Partition of Data</a:t>
            </a:r>
          </a:p>
        </p:txBody>
      </p:sp>
      <p:sp>
        <p:nvSpPr>
          <p:cNvPr id="1083" name="Title 1">
            <a:extLst>
              <a:ext uri="{FF2B5EF4-FFF2-40B4-BE49-F238E27FC236}">
                <a16:creationId xmlns:a16="http://schemas.microsoft.com/office/drawing/2014/main" id="{B926358A-6553-6D66-1A70-E81C96A21BC3}"/>
              </a:ext>
            </a:extLst>
          </p:cNvPr>
          <p:cNvSpPr txBox="1">
            <a:spLocks/>
          </p:cNvSpPr>
          <p:nvPr/>
        </p:nvSpPr>
        <p:spPr>
          <a:xfrm>
            <a:off x="7976799" y="585049"/>
            <a:ext cx="2883224" cy="57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Aptos" panose="020B0004020202020204" pitchFamily="34" charset="0"/>
              </a:rPr>
              <a:t>Partition of Model</a:t>
            </a:r>
          </a:p>
        </p:txBody>
      </p:sp>
      <p:pic>
        <p:nvPicPr>
          <p:cNvPr id="1077" name="Picture 14" descr="Multiple Images - Free interface icons">
            <a:extLst>
              <a:ext uri="{FF2B5EF4-FFF2-40B4-BE49-F238E27FC236}">
                <a16:creationId xmlns:a16="http://schemas.microsoft.com/office/drawing/2014/main" id="{444E1CA2-29FF-CEB1-F3D9-B1DBCFE3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07" y="3334008"/>
            <a:ext cx="902616" cy="9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" name="椭圆 378">
            <a:extLst>
              <a:ext uri="{FF2B5EF4-FFF2-40B4-BE49-F238E27FC236}">
                <a16:creationId xmlns:a16="http://schemas.microsoft.com/office/drawing/2014/main" id="{1D30F714-623B-65E3-1ACE-666C43BBE632}"/>
              </a:ext>
            </a:extLst>
          </p:cNvPr>
          <p:cNvSpPr/>
          <p:nvPr/>
        </p:nvSpPr>
        <p:spPr>
          <a:xfrm>
            <a:off x="7924529" y="2679502"/>
            <a:ext cx="419383" cy="405225"/>
          </a:xfrm>
          <a:prstGeom prst="ellipse">
            <a:avLst/>
          </a:prstGeom>
          <a:solidFill>
            <a:srgbClr val="FD808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" name="椭圆 379">
            <a:extLst>
              <a:ext uri="{FF2B5EF4-FFF2-40B4-BE49-F238E27FC236}">
                <a16:creationId xmlns:a16="http://schemas.microsoft.com/office/drawing/2014/main" id="{01EFABF6-884A-8CAB-DA52-BDAC66EA4DB6}"/>
              </a:ext>
            </a:extLst>
          </p:cNvPr>
          <p:cNvSpPr/>
          <p:nvPr/>
        </p:nvSpPr>
        <p:spPr>
          <a:xfrm>
            <a:off x="7924529" y="3493166"/>
            <a:ext cx="419383" cy="405225"/>
          </a:xfrm>
          <a:prstGeom prst="ellipse">
            <a:avLst/>
          </a:prstGeom>
          <a:solidFill>
            <a:srgbClr val="FD808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1" name="椭圆 380">
            <a:extLst>
              <a:ext uri="{FF2B5EF4-FFF2-40B4-BE49-F238E27FC236}">
                <a16:creationId xmlns:a16="http://schemas.microsoft.com/office/drawing/2014/main" id="{0669A0D5-EE17-6836-FF52-2E14CCEB9BD4}"/>
              </a:ext>
            </a:extLst>
          </p:cNvPr>
          <p:cNvSpPr/>
          <p:nvPr/>
        </p:nvSpPr>
        <p:spPr>
          <a:xfrm>
            <a:off x="7942835" y="4306831"/>
            <a:ext cx="419383" cy="405225"/>
          </a:xfrm>
          <a:prstGeom prst="ellipse">
            <a:avLst/>
          </a:prstGeom>
          <a:solidFill>
            <a:srgbClr val="FD808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2" name="椭圆 381">
            <a:extLst>
              <a:ext uri="{FF2B5EF4-FFF2-40B4-BE49-F238E27FC236}">
                <a16:creationId xmlns:a16="http://schemas.microsoft.com/office/drawing/2014/main" id="{285811CB-471E-9F3C-AFA2-95CA07DFD538}"/>
              </a:ext>
            </a:extLst>
          </p:cNvPr>
          <p:cNvSpPr/>
          <p:nvPr/>
        </p:nvSpPr>
        <p:spPr>
          <a:xfrm>
            <a:off x="8978474" y="2271063"/>
            <a:ext cx="419383" cy="405225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3" name="椭圆 382">
            <a:extLst>
              <a:ext uri="{FF2B5EF4-FFF2-40B4-BE49-F238E27FC236}">
                <a16:creationId xmlns:a16="http://schemas.microsoft.com/office/drawing/2014/main" id="{5C3F4B67-4497-8164-DD42-4040C91D4EC3}"/>
              </a:ext>
            </a:extLst>
          </p:cNvPr>
          <p:cNvSpPr/>
          <p:nvPr/>
        </p:nvSpPr>
        <p:spPr>
          <a:xfrm>
            <a:off x="8978474" y="3084727"/>
            <a:ext cx="419383" cy="405225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/>
          </a:p>
        </p:txBody>
      </p:sp>
      <p:sp>
        <p:nvSpPr>
          <p:cNvPr id="1024" name="椭圆 1023">
            <a:extLst>
              <a:ext uri="{FF2B5EF4-FFF2-40B4-BE49-F238E27FC236}">
                <a16:creationId xmlns:a16="http://schemas.microsoft.com/office/drawing/2014/main" id="{B2D68AA5-1E1D-69A3-E5E2-BBF9809EDB08}"/>
              </a:ext>
            </a:extLst>
          </p:cNvPr>
          <p:cNvSpPr/>
          <p:nvPr/>
        </p:nvSpPr>
        <p:spPr>
          <a:xfrm>
            <a:off x="8971764" y="3898391"/>
            <a:ext cx="419383" cy="405225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椭圆 1024">
            <a:extLst>
              <a:ext uri="{FF2B5EF4-FFF2-40B4-BE49-F238E27FC236}">
                <a16:creationId xmlns:a16="http://schemas.microsoft.com/office/drawing/2014/main" id="{4D4F9420-E379-5A2E-CABB-07E6E978A712}"/>
              </a:ext>
            </a:extLst>
          </p:cNvPr>
          <p:cNvSpPr/>
          <p:nvPr/>
        </p:nvSpPr>
        <p:spPr>
          <a:xfrm>
            <a:off x="8971764" y="4712054"/>
            <a:ext cx="419383" cy="405225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椭圆 1026">
            <a:extLst>
              <a:ext uri="{FF2B5EF4-FFF2-40B4-BE49-F238E27FC236}">
                <a16:creationId xmlns:a16="http://schemas.microsoft.com/office/drawing/2014/main" id="{DBD517B6-C684-58FD-E4D5-05E9082E4489}"/>
              </a:ext>
            </a:extLst>
          </p:cNvPr>
          <p:cNvSpPr/>
          <p:nvPr/>
        </p:nvSpPr>
        <p:spPr>
          <a:xfrm>
            <a:off x="10039130" y="2271063"/>
            <a:ext cx="419383" cy="405225"/>
          </a:xfrm>
          <a:prstGeom prst="ellipse">
            <a:avLst/>
          </a:prstGeom>
          <a:solidFill>
            <a:srgbClr val="FFD15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椭圆 1027">
            <a:extLst>
              <a:ext uri="{FF2B5EF4-FFF2-40B4-BE49-F238E27FC236}">
                <a16:creationId xmlns:a16="http://schemas.microsoft.com/office/drawing/2014/main" id="{B1295143-5DD6-D73E-134B-B410611DC629}"/>
              </a:ext>
            </a:extLst>
          </p:cNvPr>
          <p:cNvSpPr/>
          <p:nvPr/>
        </p:nvSpPr>
        <p:spPr>
          <a:xfrm>
            <a:off x="10039130" y="3084727"/>
            <a:ext cx="419383" cy="405225"/>
          </a:xfrm>
          <a:prstGeom prst="ellipse">
            <a:avLst/>
          </a:prstGeom>
          <a:solidFill>
            <a:srgbClr val="FFD15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椭圆 1028">
            <a:extLst>
              <a:ext uri="{FF2B5EF4-FFF2-40B4-BE49-F238E27FC236}">
                <a16:creationId xmlns:a16="http://schemas.microsoft.com/office/drawing/2014/main" id="{6500A9BA-BEAC-010C-B041-6AC378D44477}"/>
              </a:ext>
            </a:extLst>
          </p:cNvPr>
          <p:cNvSpPr/>
          <p:nvPr/>
        </p:nvSpPr>
        <p:spPr>
          <a:xfrm>
            <a:off x="10032420" y="3898391"/>
            <a:ext cx="419383" cy="405225"/>
          </a:xfrm>
          <a:prstGeom prst="ellipse">
            <a:avLst/>
          </a:prstGeom>
          <a:solidFill>
            <a:srgbClr val="FFD15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椭圆 1029">
            <a:extLst>
              <a:ext uri="{FF2B5EF4-FFF2-40B4-BE49-F238E27FC236}">
                <a16:creationId xmlns:a16="http://schemas.microsoft.com/office/drawing/2014/main" id="{703B206F-A0D2-87B3-1654-789201657EC2}"/>
              </a:ext>
            </a:extLst>
          </p:cNvPr>
          <p:cNvSpPr/>
          <p:nvPr/>
        </p:nvSpPr>
        <p:spPr>
          <a:xfrm>
            <a:off x="10032420" y="4712054"/>
            <a:ext cx="419383" cy="405225"/>
          </a:xfrm>
          <a:prstGeom prst="ellipse">
            <a:avLst/>
          </a:prstGeom>
          <a:solidFill>
            <a:srgbClr val="FFD15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椭圆 1030">
            <a:extLst>
              <a:ext uri="{FF2B5EF4-FFF2-40B4-BE49-F238E27FC236}">
                <a16:creationId xmlns:a16="http://schemas.microsoft.com/office/drawing/2014/main" id="{218FBD65-ADA0-7FD5-F671-197A0F390A28}"/>
              </a:ext>
            </a:extLst>
          </p:cNvPr>
          <p:cNvSpPr/>
          <p:nvPr/>
        </p:nvSpPr>
        <p:spPr>
          <a:xfrm>
            <a:off x="11089557" y="2676288"/>
            <a:ext cx="419383" cy="405225"/>
          </a:xfrm>
          <a:prstGeom prst="ellipse">
            <a:avLst/>
          </a:prstGeom>
          <a:solidFill>
            <a:srgbClr val="6FD7A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椭圆 1031">
            <a:extLst>
              <a:ext uri="{FF2B5EF4-FFF2-40B4-BE49-F238E27FC236}">
                <a16:creationId xmlns:a16="http://schemas.microsoft.com/office/drawing/2014/main" id="{BC7AC2AD-33FA-8EEB-998C-ABA5DB989DD2}"/>
              </a:ext>
            </a:extLst>
          </p:cNvPr>
          <p:cNvSpPr/>
          <p:nvPr/>
        </p:nvSpPr>
        <p:spPr>
          <a:xfrm>
            <a:off x="11089557" y="3489951"/>
            <a:ext cx="419383" cy="405225"/>
          </a:xfrm>
          <a:prstGeom prst="ellipse">
            <a:avLst/>
          </a:prstGeom>
          <a:solidFill>
            <a:srgbClr val="6FD7A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椭圆 1032">
            <a:extLst>
              <a:ext uri="{FF2B5EF4-FFF2-40B4-BE49-F238E27FC236}">
                <a16:creationId xmlns:a16="http://schemas.microsoft.com/office/drawing/2014/main" id="{F5EA07A8-D041-7EAA-237F-79E8312D2142}"/>
              </a:ext>
            </a:extLst>
          </p:cNvPr>
          <p:cNvSpPr/>
          <p:nvPr/>
        </p:nvSpPr>
        <p:spPr>
          <a:xfrm>
            <a:off x="11107862" y="4303616"/>
            <a:ext cx="419383" cy="405225"/>
          </a:xfrm>
          <a:prstGeom prst="ellipse">
            <a:avLst/>
          </a:prstGeom>
          <a:solidFill>
            <a:srgbClr val="6FD7A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34" name="直接连接符 1033">
            <a:extLst>
              <a:ext uri="{FF2B5EF4-FFF2-40B4-BE49-F238E27FC236}">
                <a16:creationId xmlns:a16="http://schemas.microsoft.com/office/drawing/2014/main" id="{41EB2063-560F-5524-3DF3-644FF190CB05}"/>
              </a:ext>
            </a:extLst>
          </p:cNvPr>
          <p:cNvCxnSpPr>
            <a:cxnSpLocks/>
            <a:stCxn id="379" idx="7"/>
            <a:endCxn id="382" idx="2"/>
          </p:cNvCxnSpPr>
          <p:nvPr/>
        </p:nvCxnSpPr>
        <p:spPr>
          <a:xfrm flipV="1">
            <a:off x="8282494" y="2473675"/>
            <a:ext cx="695980" cy="2651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直接连接符 1034">
            <a:extLst>
              <a:ext uri="{FF2B5EF4-FFF2-40B4-BE49-F238E27FC236}">
                <a16:creationId xmlns:a16="http://schemas.microsoft.com/office/drawing/2014/main" id="{728419A6-551A-0500-03DF-CF34BDF66531}"/>
              </a:ext>
            </a:extLst>
          </p:cNvPr>
          <p:cNvCxnSpPr>
            <a:cxnSpLocks/>
            <a:stCxn id="379" idx="6"/>
            <a:endCxn id="383" idx="1"/>
          </p:cNvCxnSpPr>
          <p:nvPr/>
        </p:nvCxnSpPr>
        <p:spPr>
          <a:xfrm>
            <a:off x="8343912" y="2882114"/>
            <a:ext cx="695980" cy="2619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直接连接符 1035">
            <a:extLst>
              <a:ext uri="{FF2B5EF4-FFF2-40B4-BE49-F238E27FC236}">
                <a16:creationId xmlns:a16="http://schemas.microsoft.com/office/drawing/2014/main" id="{C5667240-79ED-B6D4-3E8D-76D6B06BBA82}"/>
              </a:ext>
            </a:extLst>
          </p:cNvPr>
          <p:cNvCxnSpPr>
            <a:cxnSpLocks/>
            <a:stCxn id="379" idx="5"/>
            <a:endCxn id="1024" idx="1"/>
          </p:cNvCxnSpPr>
          <p:nvPr/>
        </p:nvCxnSpPr>
        <p:spPr>
          <a:xfrm>
            <a:off x="8282494" y="3025383"/>
            <a:ext cx="750687" cy="9323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直接连接符 1036">
            <a:extLst>
              <a:ext uri="{FF2B5EF4-FFF2-40B4-BE49-F238E27FC236}">
                <a16:creationId xmlns:a16="http://schemas.microsoft.com/office/drawing/2014/main" id="{1BDF0A58-E1F1-FA07-9DD8-A97219080B5D}"/>
              </a:ext>
            </a:extLst>
          </p:cNvPr>
          <p:cNvCxnSpPr>
            <a:cxnSpLocks/>
            <a:stCxn id="380" idx="7"/>
            <a:endCxn id="382" idx="3"/>
          </p:cNvCxnSpPr>
          <p:nvPr/>
        </p:nvCxnSpPr>
        <p:spPr>
          <a:xfrm flipV="1">
            <a:off x="8282494" y="2616944"/>
            <a:ext cx="757398" cy="935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直接连接符 1037">
            <a:extLst>
              <a:ext uri="{FF2B5EF4-FFF2-40B4-BE49-F238E27FC236}">
                <a16:creationId xmlns:a16="http://schemas.microsoft.com/office/drawing/2014/main" id="{57E5FB39-3978-CADA-923E-29F963682705}"/>
              </a:ext>
            </a:extLst>
          </p:cNvPr>
          <p:cNvCxnSpPr>
            <a:cxnSpLocks/>
            <a:stCxn id="380" idx="7"/>
            <a:endCxn id="383" idx="2"/>
          </p:cNvCxnSpPr>
          <p:nvPr/>
        </p:nvCxnSpPr>
        <p:spPr>
          <a:xfrm flipV="1">
            <a:off x="8282494" y="3287339"/>
            <a:ext cx="695980" cy="2651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9" name="直接连接符 1038">
            <a:extLst>
              <a:ext uri="{FF2B5EF4-FFF2-40B4-BE49-F238E27FC236}">
                <a16:creationId xmlns:a16="http://schemas.microsoft.com/office/drawing/2014/main" id="{861CFDFC-39CE-78B6-A797-F1C5AD0AF0EE}"/>
              </a:ext>
            </a:extLst>
          </p:cNvPr>
          <p:cNvCxnSpPr>
            <a:cxnSpLocks/>
            <a:stCxn id="380" idx="5"/>
            <a:endCxn id="1024" idx="2"/>
          </p:cNvCxnSpPr>
          <p:nvPr/>
        </p:nvCxnSpPr>
        <p:spPr>
          <a:xfrm>
            <a:off x="8282494" y="3839046"/>
            <a:ext cx="689270" cy="2619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0" name="直接连接符 1039">
            <a:extLst>
              <a:ext uri="{FF2B5EF4-FFF2-40B4-BE49-F238E27FC236}">
                <a16:creationId xmlns:a16="http://schemas.microsoft.com/office/drawing/2014/main" id="{9D2DEAE0-9EB0-C421-CAC4-AC332FF85EBC}"/>
              </a:ext>
            </a:extLst>
          </p:cNvPr>
          <p:cNvCxnSpPr>
            <a:cxnSpLocks/>
            <a:stCxn id="380" idx="5"/>
            <a:endCxn id="1025" idx="1"/>
          </p:cNvCxnSpPr>
          <p:nvPr/>
        </p:nvCxnSpPr>
        <p:spPr>
          <a:xfrm>
            <a:off x="8282494" y="3839046"/>
            <a:ext cx="750687" cy="9323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1" name="直接连接符 1040">
            <a:extLst>
              <a:ext uri="{FF2B5EF4-FFF2-40B4-BE49-F238E27FC236}">
                <a16:creationId xmlns:a16="http://schemas.microsoft.com/office/drawing/2014/main" id="{48AE303F-4820-653B-C2E1-5A5544921792}"/>
              </a:ext>
            </a:extLst>
          </p:cNvPr>
          <p:cNvCxnSpPr>
            <a:cxnSpLocks/>
            <a:stCxn id="381" idx="7"/>
            <a:endCxn id="383" idx="3"/>
          </p:cNvCxnSpPr>
          <p:nvPr/>
        </p:nvCxnSpPr>
        <p:spPr>
          <a:xfrm flipV="1">
            <a:off x="8300800" y="3430607"/>
            <a:ext cx="739092" cy="9355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2" name="直接连接符 1041">
            <a:extLst>
              <a:ext uri="{FF2B5EF4-FFF2-40B4-BE49-F238E27FC236}">
                <a16:creationId xmlns:a16="http://schemas.microsoft.com/office/drawing/2014/main" id="{330CB893-B5DA-5D34-0BCD-201D7418F2E6}"/>
              </a:ext>
            </a:extLst>
          </p:cNvPr>
          <p:cNvCxnSpPr>
            <a:cxnSpLocks/>
            <a:stCxn id="381" idx="6"/>
            <a:endCxn id="1024" idx="3"/>
          </p:cNvCxnSpPr>
          <p:nvPr/>
        </p:nvCxnSpPr>
        <p:spPr>
          <a:xfrm flipV="1">
            <a:off x="8362217" y="4244271"/>
            <a:ext cx="670964" cy="2651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3" name="直接连接符 1042">
            <a:extLst>
              <a:ext uri="{FF2B5EF4-FFF2-40B4-BE49-F238E27FC236}">
                <a16:creationId xmlns:a16="http://schemas.microsoft.com/office/drawing/2014/main" id="{0319DC13-B090-11B6-E1F8-6E551F27D687}"/>
              </a:ext>
            </a:extLst>
          </p:cNvPr>
          <p:cNvCxnSpPr>
            <a:cxnSpLocks/>
            <a:stCxn id="381" idx="5"/>
            <a:endCxn id="1025" idx="2"/>
          </p:cNvCxnSpPr>
          <p:nvPr/>
        </p:nvCxnSpPr>
        <p:spPr>
          <a:xfrm>
            <a:off x="8300800" y="4652711"/>
            <a:ext cx="670964" cy="261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4" name="直接连接符 1043">
            <a:extLst>
              <a:ext uri="{FF2B5EF4-FFF2-40B4-BE49-F238E27FC236}">
                <a16:creationId xmlns:a16="http://schemas.microsoft.com/office/drawing/2014/main" id="{BA6F24AC-388F-0AA2-F38A-F3D7F6424444}"/>
              </a:ext>
            </a:extLst>
          </p:cNvPr>
          <p:cNvCxnSpPr>
            <a:cxnSpLocks/>
            <a:stCxn id="382" idx="6"/>
            <a:endCxn id="1027" idx="2"/>
          </p:cNvCxnSpPr>
          <p:nvPr/>
        </p:nvCxnSpPr>
        <p:spPr>
          <a:xfrm>
            <a:off x="9397857" y="2473675"/>
            <a:ext cx="641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5" name="直接连接符 1044">
            <a:extLst>
              <a:ext uri="{FF2B5EF4-FFF2-40B4-BE49-F238E27FC236}">
                <a16:creationId xmlns:a16="http://schemas.microsoft.com/office/drawing/2014/main" id="{61788771-8CC1-550B-1CF5-08F68E66D847}"/>
              </a:ext>
            </a:extLst>
          </p:cNvPr>
          <p:cNvCxnSpPr>
            <a:cxnSpLocks/>
            <a:endCxn id="1028" idx="2"/>
          </p:cNvCxnSpPr>
          <p:nvPr/>
        </p:nvCxnSpPr>
        <p:spPr>
          <a:xfrm>
            <a:off x="9391146" y="3287339"/>
            <a:ext cx="6479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6" name="直接连接符 1045">
            <a:extLst>
              <a:ext uri="{FF2B5EF4-FFF2-40B4-BE49-F238E27FC236}">
                <a16:creationId xmlns:a16="http://schemas.microsoft.com/office/drawing/2014/main" id="{6A102465-9901-4982-0D5D-A6AD58CA015E}"/>
              </a:ext>
            </a:extLst>
          </p:cNvPr>
          <p:cNvCxnSpPr>
            <a:cxnSpLocks/>
          </p:cNvCxnSpPr>
          <p:nvPr/>
        </p:nvCxnSpPr>
        <p:spPr>
          <a:xfrm>
            <a:off x="9391146" y="4097010"/>
            <a:ext cx="6479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直接连接符 1046">
            <a:extLst>
              <a:ext uri="{FF2B5EF4-FFF2-40B4-BE49-F238E27FC236}">
                <a16:creationId xmlns:a16="http://schemas.microsoft.com/office/drawing/2014/main" id="{1C0AF78A-2FD6-6F02-E6C5-D22F7BD26060}"/>
              </a:ext>
            </a:extLst>
          </p:cNvPr>
          <p:cNvCxnSpPr>
            <a:cxnSpLocks/>
          </p:cNvCxnSpPr>
          <p:nvPr/>
        </p:nvCxnSpPr>
        <p:spPr>
          <a:xfrm>
            <a:off x="9391146" y="4914667"/>
            <a:ext cx="6479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直接连接符 1047">
            <a:extLst>
              <a:ext uri="{FF2B5EF4-FFF2-40B4-BE49-F238E27FC236}">
                <a16:creationId xmlns:a16="http://schemas.microsoft.com/office/drawing/2014/main" id="{BFEBEE13-6E94-3CA6-0A1F-B827293E8866}"/>
              </a:ext>
            </a:extLst>
          </p:cNvPr>
          <p:cNvCxnSpPr>
            <a:cxnSpLocks/>
            <a:endCxn id="1033" idx="3"/>
          </p:cNvCxnSpPr>
          <p:nvPr/>
        </p:nvCxnSpPr>
        <p:spPr>
          <a:xfrm flipV="1">
            <a:off x="10459879" y="4649497"/>
            <a:ext cx="709401" cy="2651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9" name="直接连接符 1048">
            <a:extLst>
              <a:ext uri="{FF2B5EF4-FFF2-40B4-BE49-F238E27FC236}">
                <a16:creationId xmlns:a16="http://schemas.microsoft.com/office/drawing/2014/main" id="{530F2712-CE79-2B39-0D90-3DBF54F25A92}"/>
              </a:ext>
            </a:extLst>
          </p:cNvPr>
          <p:cNvCxnSpPr>
            <a:cxnSpLocks/>
            <a:stCxn id="1030" idx="7"/>
            <a:endCxn id="1032" idx="3"/>
          </p:cNvCxnSpPr>
          <p:nvPr/>
        </p:nvCxnSpPr>
        <p:spPr>
          <a:xfrm flipV="1">
            <a:off x="10390385" y="3835832"/>
            <a:ext cx="760589" cy="935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0" name="直接连接符 1049">
            <a:extLst>
              <a:ext uri="{FF2B5EF4-FFF2-40B4-BE49-F238E27FC236}">
                <a16:creationId xmlns:a16="http://schemas.microsoft.com/office/drawing/2014/main" id="{E1B1720F-2175-3442-E10A-D3F838D34414}"/>
              </a:ext>
            </a:extLst>
          </p:cNvPr>
          <p:cNvCxnSpPr>
            <a:cxnSpLocks/>
            <a:stCxn id="1027" idx="6"/>
            <a:endCxn id="1031" idx="1"/>
          </p:cNvCxnSpPr>
          <p:nvPr/>
        </p:nvCxnSpPr>
        <p:spPr>
          <a:xfrm>
            <a:off x="10458513" y="2473675"/>
            <a:ext cx="692461" cy="2619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1" name="直接连接符 1050">
            <a:extLst>
              <a:ext uri="{FF2B5EF4-FFF2-40B4-BE49-F238E27FC236}">
                <a16:creationId xmlns:a16="http://schemas.microsoft.com/office/drawing/2014/main" id="{2CDD61A9-3A07-8DB1-7ED6-EAB0C5E1E233}"/>
              </a:ext>
            </a:extLst>
          </p:cNvPr>
          <p:cNvCxnSpPr>
            <a:cxnSpLocks/>
            <a:stCxn id="1028" idx="7"/>
            <a:endCxn id="1031" idx="2"/>
          </p:cNvCxnSpPr>
          <p:nvPr/>
        </p:nvCxnSpPr>
        <p:spPr>
          <a:xfrm flipV="1">
            <a:off x="10397095" y="2878900"/>
            <a:ext cx="692461" cy="2651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2" name="直接连接符 1051">
            <a:extLst>
              <a:ext uri="{FF2B5EF4-FFF2-40B4-BE49-F238E27FC236}">
                <a16:creationId xmlns:a16="http://schemas.microsoft.com/office/drawing/2014/main" id="{E5DC3E6C-C15E-CE25-C66A-95F2043758B6}"/>
              </a:ext>
            </a:extLst>
          </p:cNvPr>
          <p:cNvCxnSpPr>
            <a:cxnSpLocks/>
            <a:stCxn id="1029" idx="7"/>
            <a:endCxn id="1031" idx="3"/>
          </p:cNvCxnSpPr>
          <p:nvPr/>
        </p:nvCxnSpPr>
        <p:spPr>
          <a:xfrm flipV="1">
            <a:off x="10390385" y="3022168"/>
            <a:ext cx="760589" cy="9355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3" name="直接连接符 1052">
            <a:extLst>
              <a:ext uri="{FF2B5EF4-FFF2-40B4-BE49-F238E27FC236}">
                <a16:creationId xmlns:a16="http://schemas.microsoft.com/office/drawing/2014/main" id="{2A2C46FA-0391-CAFB-AA9E-3AD2FC64CA6A}"/>
              </a:ext>
            </a:extLst>
          </p:cNvPr>
          <p:cNvCxnSpPr>
            <a:cxnSpLocks/>
            <a:stCxn id="383" idx="7"/>
            <a:endCxn id="1027" idx="3"/>
          </p:cNvCxnSpPr>
          <p:nvPr/>
        </p:nvCxnSpPr>
        <p:spPr>
          <a:xfrm flipV="1">
            <a:off x="9336439" y="2616944"/>
            <a:ext cx="764108" cy="527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4" name="直接连接符 1053">
            <a:extLst>
              <a:ext uri="{FF2B5EF4-FFF2-40B4-BE49-F238E27FC236}">
                <a16:creationId xmlns:a16="http://schemas.microsoft.com/office/drawing/2014/main" id="{53BB4F7B-9CB0-ECB9-B5D5-79C8AE987A5A}"/>
              </a:ext>
            </a:extLst>
          </p:cNvPr>
          <p:cNvCxnSpPr>
            <a:cxnSpLocks/>
            <a:stCxn id="382" idx="5"/>
            <a:endCxn id="1028" idx="1"/>
          </p:cNvCxnSpPr>
          <p:nvPr/>
        </p:nvCxnSpPr>
        <p:spPr>
          <a:xfrm>
            <a:off x="9336439" y="2616944"/>
            <a:ext cx="764108" cy="527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5" name="直接连接符 1054">
            <a:extLst>
              <a:ext uri="{FF2B5EF4-FFF2-40B4-BE49-F238E27FC236}">
                <a16:creationId xmlns:a16="http://schemas.microsoft.com/office/drawing/2014/main" id="{AE8A6108-F977-2FD3-3638-FDDCA189F2F6}"/>
              </a:ext>
            </a:extLst>
          </p:cNvPr>
          <p:cNvCxnSpPr>
            <a:cxnSpLocks/>
            <a:stCxn id="383" idx="5"/>
            <a:endCxn id="1029" idx="1"/>
          </p:cNvCxnSpPr>
          <p:nvPr/>
        </p:nvCxnSpPr>
        <p:spPr>
          <a:xfrm>
            <a:off x="9336439" y="3430607"/>
            <a:ext cx="757398" cy="527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6" name="直接连接符 1055">
            <a:extLst>
              <a:ext uri="{FF2B5EF4-FFF2-40B4-BE49-F238E27FC236}">
                <a16:creationId xmlns:a16="http://schemas.microsoft.com/office/drawing/2014/main" id="{1B24C850-4A7A-D3E4-9158-7D73E45F0F7B}"/>
              </a:ext>
            </a:extLst>
          </p:cNvPr>
          <p:cNvCxnSpPr>
            <a:cxnSpLocks/>
            <a:stCxn id="1024" idx="7"/>
            <a:endCxn id="1028" idx="3"/>
          </p:cNvCxnSpPr>
          <p:nvPr/>
        </p:nvCxnSpPr>
        <p:spPr>
          <a:xfrm flipV="1">
            <a:off x="9329729" y="3430607"/>
            <a:ext cx="770819" cy="527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7" name="直接连接符 1056">
            <a:extLst>
              <a:ext uri="{FF2B5EF4-FFF2-40B4-BE49-F238E27FC236}">
                <a16:creationId xmlns:a16="http://schemas.microsoft.com/office/drawing/2014/main" id="{83D2DE07-271B-5DAF-86E4-4254B8BE7BB0}"/>
              </a:ext>
            </a:extLst>
          </p:cNvPr>
          <p:cNvCxnSpPr>
            <a:cxnSpLocks/>
            <a:stCxn id="1024" idx="5"/>
            <a:endCxn id="1030" idx="1"/>
          </p:cNvCxnSpPr>
          <p:nvPr/>
        </p:nvCxnSpPr>
        <p:spPr>
          <a:xfrm>
            <a:off x="9329729" y="4244271"/>
            <a:ext cx="764108" cy="527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8" name="直接连接符 1057">
            <a:extLst>
              <a:ext uri="{FF2B5EF4-FFF2-40B4-BE49-F238E27FC236}">
                <a16:creationId xmlns:a16="http://schemas.microsoft.com/office/drawing/2014/main" id="{1545787E-85C5-FBCB-F91C-F3A71085B8B6}"/>
              </a:ext>
            </a:extLst>
          </p:cNvPr>
          <p:cNvCxnSpPr>
            <a:cxnSpLocks/>
            <a:stCxn id="1025" idx="7"/>
            <a:endCxn id="1029" idx="3"/>
          </p:cNvCxnSpPr>
          <p:nvPr/>
        </p:nvCxnSpPr>
        <p:spPr>
          <a:xfrm flipV="1">
            <a:off x="9329729" y="4244271"/>
            <a:ext cx="764108" cy="5271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9" name="直接连接符 1058">
            <a:extLst>
              <a:ext uri="{FF2B5EF4-FFF2-40B4-BE49-F238E27FC236}">
                <a16:creationId xmlns:a16="http://schemas.microsoft.com/office/drawing/2014/main" id="{0A1B4FE0-D810-9D5A-CBA4-177386E22281}"/>
              </a:ext>
            </a:extLst>
          </p:cNvPr>
          <p:cNvCxnSpPr>
            <a:cxnSpLocks/>
            <a:stCxn id="1028" idx="6"/>
            <a:endCxn id="1032" idx="1"/>
          </p:cNvCxnSpPr>
          <p:nvPr/>
        </p:nvCxnSpPr>
        <p:spPr>
          <a:xfrm>
            <a:off x="10458513" y="3287339"/>
            <a:ext cx="692461" cy="2619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0" name="直接连接符 1059">
            <a:extLst>
              <a:ext uri="{FF2B5EF4-FFF2-40B4-BE49-F238E27FC236}">
                <a16:creationId xmlns:a16="http://schemas.microsoft.com/office/drawing/2014/main" id="{8E03EEEC-9452-7A0E-C7D7-D9293F9835BD}"/>
              </a:ext>
            </a:extLst>
          </p:cNvPr>
          <p:cNvCxnSpPr>
            <a:cxnSpLocks/>
            <a:stCxn id="1029" idx="6"/>
            <a:endCxn id="1032" idx="3"/>
          </p:cNvCxnSpPr>
          <p:nvPr/>
        </p:nvCxnSpPr>
        <p:spPr>
          <a:xfrm flipV="1">
            <a:off x="10451802" y="3835832"/>
            <a:ext cx="699172" cy="2651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1" name="直接连接符 1060">
            <a:extLst>
              <a:ext uri="{FF2B5EF4-FFF2-40B4-BE49-F238E27FC236}">
                <a16:creationId xmlns:a16="http://schemas.microsoft.com/office/drawing/2014/main" id="{E9696D8C-206A-BC5F-9FA2-ACCAF2E5EFD0}"/>
              </a:ext>
            </a:extLst>
          </p:cNvPr>
          <p:cNvCxnSpPr>
            <a:cxnSpLocks/>
            <a:stCxn id="1029" idx="5"/>
            <a:endCxn id="1033" idx="2"/>
          </p:cNvCxnSpPr>
          <p:nvPr/>
        </p:nvCxnSpPr>
        <p:spPr>
          <a:xfrm>
            <a:off x="10390385" y="4244271"/>
            <a:ext cx="717478" cy="2619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2" name="直接连接符 1061">
            <a:extLst>
              <a:ext uri="{FF2B5EF4-FFF2-40B4-BE49-F238E27FC236}">
                <a16:creationId xmlns:a16="http://schemas.microsoft.com/office/drawing/2014/main" id="{067D55D0-0346-DD68-985D-859FD0426FBE}"/>
              </a:ext>
            </a:extLst>
          </p:cNvPr>
          <p:cNvCxnSpPr>
            <a:cxnSpLocks/>
            <a:stCxn id="1027" idx="5"/>
            <a:endCxn id="1032" idx="1"/>
          </p:cNvCxnSpPr>
          <p:nvPr/>
        </p:nvCxnSpPr>
        <p:spPr>
          <a:xfrm>
            <a:off x="10397095" y="2616944"/>
            <a:ext cx="753879" cy="9323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3" name="直接连接符 1062">
            <a:extLst>
              <a:ext uri="{FF2B5EF4-FFF2-40B4-BE49-F238E27FC236}">
                <a16:creationId xmlns:a16="http://schemas.microsoft.com/office/drawing/2014/main" id="{3C75BE04-6984-EBB0-5005-9FE34142E804}"/>
              </a:ext>
            </a:extLst>
          </p:cNvPr>
          <p:cNvCxnSpPr>
            <a:cxnSpLocks/>
            <a:stCxn id="1028" idx="5"/>
            <a:endCxn id="1033" idx="1"/>
          </p:cNvCxnSpPr>
          <p:nvPr/>
        </p:nvCxnSpPr>
        <p:spPr>
          <a:xfrm>
            <a:off x="10397095" y="3430607"/>
            <a:ext cx="772185" cy="9323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5" name="矩形: 圆角 374">
            <a:extLst>
              <a:ext uri="{FF2B5EF4-FFF2-40B4-BE49-F238E27FC236}">
                <a16:creationId xmlns:a16="http://schemas.microsoft.com/office/drawing/2014/main" id="{DDA22B24-D4A8-1152-66E5-3092E325EE35}"/>
              </a:ext>
            </a:extLst>
          </p:cNvPr>
          <p:cNvSpPr/>
          <p:nvPr/>
        </p:nvSpPr>
        <p:spPr>
          <a:xfrm>
            <a:off x="7665102" y="2506691"/>
            <a:ext cx="979809" cy="31806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6" name="矩形: 圆角 1065">
            <a:extLst>
              <a:ext uri="{FF2B5EF4-FFF2-40B4-BE49-F238E27FC236}">
                <a16:creationId xmlns:a16="http://schemas.microsoft.com/office/drawing/2014/main" id="{E84034FE-FF6A-F894-5E1D-15184CF95F55}"/>
              </a:ext>
            </a:extLst>
          </p:cNvPr>
          <p:cNvSpPr/>
          <p:nvPr/>
        </p:nvSpPr>
        <p:spPr>
          <a:xfrm>
            <a:off x="8730152" y="3776488"/>
            <a:ext cx="911682" cy="225050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71" name="矩形: 圆角 1070">
            <a:extLst>
              <a:ext uri="{FF2B5EF4-FFF2-40B4-BE49-F238E27FC236}">
                <a16:creationId xmlns:a16="http://schemas.microsoft.com/office/drawing/2014/main" id="{90BF4E05-7A40-63FD-FAB6-839859643B8F}"/>
              </a:ext>
            </a:extLst>
          </p:cNvPr>
          <p:cNvSpPr/>
          <p:nvPr/>
        </p:nvSpPr>
        <p:spPr>
          <a:xfrm>
            <a:off x="8733724" y="1432069"/>
            <a:ext cx="911682" cy="225050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73" name="矩形: 圆角 1072">
            <a:extLst>
              <a:ext uri="{FF2B5EF4-FFF2-40B4-BE49-F238E27FC236}">
                <a16:creationId xmlns:a16="http://schemas.microsoft.com/office/drawing/2014/main" id="{5E393C1A-D2C5-1513-D4AD-217A98649CE5}"/>
              </a:ext>
            </a:extLst>
          </p:cNvPr>
          <p:cNvSpPr/>
          <p:nvPr/>
        </p:nvSpPr>
        <p:spPr>
          <a:xfrm>
            <a:off x="9791568" y="1432070"/>
            <a:ext cx="911682" cy="226049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75" name="矩形: 圆角 1074">
            <a:extLst>
              <a:ext uri="{FF2B5EF4-FFF2-40B4-BE49-F238E27FC236}">
                <a16:creationId xmlns:a16="http://schemas.microsoft.com/office/drawing/2014/main" id="{024D2259-8B06-5D42-C789-82BF9D0D7486}"/>
              </a:ext>
            </a:extLst>
          </p:cNvPr>
          <p:cNvSpPr/>
          <p:nvPr/>
        </p:nvSpPr>
        <p:spPr>
          <a:xfrm>
            <a:off x="10830938" y="2473675"/>
            <a:ext cx="979809" cy="31806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78" name="直接箭头连接符 1077">
            <a:extLst>
              <a:ext uri="{FF2B5EF4-FFF2-40B4-BE49-F238E27FC236}">
                <a16:creationId xmlns:a16="http://schemas.microsoft.com/office/drawing/2014/main" id="{989E561A-5059-9298-0494-E4693C20E078}"/>
              </a:ext>
            </a:extLst>
          </p:cNvPr>
          <p:cNvCxnSpPr>
            <a:cxnSpLocks/>
          </p:cNvCxnSpPr>
          <p:nvPr/>
        </p:nvCxnSpPr>
        <p:spPr>
          <a:xfrm>
            <a:off x="7222534" y="3752525"/>
            <a:ext cx="387556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" name="矩形: 圆角 1084">
            <a:extLst>
              <a:ext uri="{FF2B5EF4-FFF2-40B4-BE49-F238E27FC236}">
                <a16:creationId xmlns:a16="http://schemas.microsoft.com/office/drawing/2014/main" id="{FE481EBA-AC7D-3D99-3EBF-29F27F561611}"/>
              </a:ext>
            </a:extLst>
          </p:cNvPr>
          <p:cNvSpPr/>
          <p:nvPr/>
        </p:nvSpPr>
        <p:spPr>
          <a:xfrm>
            <a:off x="9789947" y="3773242"/>
            <a:ext cx="911682" cy="225050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E09E027-3D4F-B538-B285-5A25E0A6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8033" y="4911031"/>
            <a:ext cx="872423" cy="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" name="Picture 14" descr="Multiple Images - Free interface icons">
            <a:extLst>
              <a:ext uri="{FF2B5EF4-FFF2-40B4-BE49-F238E27FC236}">
                <a16:creationId xmlns:a16="http://schemas.microsoft.com/office/drawing/2014/main" id="{BD1E4E93-7F99-C1FB-3FC8-D786DCE1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56" y="1479740"/>
            <a:ext cx="934297" cy="9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1" name="文本框 1200">
            <a:extLst>
              <a:ext uri="{FF2B5EF4-FFF2-40B4-BE49-F238E27FC236}">
                <a16:creationId xmlns:a16="http://schemas.microsoft.com/office/drawing/2014/main" id="{E7BE8F9B-4CA3-9668-F507-280F39E1460A}"/>
              </a:ext>
            </a:extLst>
          </p:cNvPr>
          <p:cNvSpPr txBox="1"/>
          <p:nvPr/>
        </p:nvSpPr>
        <p:spPr>
          <a:xfrm>
            <a:off x="3634799" y="4478898"/>
            <a:ext cx="504662" cy="57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Aptos" panose="020B0004020202020204" pitchFamily="34" charset="0"/>
              </a:rPr>
              <a:t>…</a:t>
            </a:r>
            <a:endParaRPr lang="zh-CN" altLang="en-US" sz="3600" dirty="0">
              <a:latin typeface="Aptos" panose="020B0004020202020204" pitchFamily="34" charset="0"/>
            </a:endParaRPr>
          </a:p>
        </p:txBody>
      </p:sp>
      <p:cxnSp>
        <p:nvCxnSpPr>
          <p:cNvPr id="1202" name="直接箭头连接符 1201">
            <a:extLst>
              <a:ext uri="{FF2B5EF4-FFF2-40B4-BE49-F238E27FC236}">
                <a16:creationId xmlns:a16="http://schemas.microsoft.com/office/drawing/2014/main" id="{1038B19C-232E-7CCE-DE77-EC87729F1BFF}"/>
              </a:ext>
            </a:extLst>
          </p:cNvPr>
          <p:cNvCxnSpPr>
            <a:cxnSpLocks/>
          </p:cNvCxnSpPr>
          <p:nvPr/>
        </p:nvCxnSpPr>
        <p:spPr>
          <a:xfrm flipH="1">
            <a:off x="1015224" y="2486288"/>
            <a:ext cx="1517891" cy="103815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直接箭头连接符 1202">
            <a:extLst>
              <a:ext uri="{FF2B5EF4-FFF2-40B4-BE49-F238E27FC236}">
                <a16:creationId xmlns:a16="http://schemas.microsoft.com/office/drawing/2014/main" id="{D12553AF-D870-59F4-E79E-643108106AE8}"/>
              </a:ext>
            </a:extLst>
          </p:cNvPr>
          <p:cNvCxnSpPr>
            <a:cxnSpLocks/>
          </p:cNvCxnSpPr>
          <p:nvPr/>
        </p:nvCxnSpPr>
        <p:spPr>
          <a:xfrm>
            <a:off x="2722230" y="2486288"/>
            <a:ext cx="8111" cy="103815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直接箭头连接符 1203">
            <a:extLst>
              <a:ext uri="{FF2B5EF4-FFF2-40B4-BE49-F238E27FC236}">
                <a16:creationId xmlns:a16="http://schemas.microsoft.com/office/drawing/2014/main" id="{08175E74-CD04-5CFD-788E-6751B8DD0D8E}"/>
              </a:ext>
            </a:extLst>
          </p:cNvPr>
          <p:cNvCxnSpPr>
            <a:cxnSpLocks/>
          </p:cNvCxnSpPr>
          <p:nvPr/>
        </p:nvCxnSpPr>
        <p:spPr>
          <a:xfrm>
            <a:off x="2858469" y="2486288"/>
            <a:ext cx="2158095" cy="103815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5" name="Picture 2" descr="Square Image - Free interface icons">
            <a:extLst>
              <a:ext uri="{FF2B5EF4-FFF2-40B4-BE49-F238E27FC236}">
                <a16:creationId xmlns:a16="http://schemas.microsoft.com/office/drawing/2014/main" id="{A20AB90B-B271-7555-8FB2-288C42DD3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50" y="2528167"/>
            <a:ext cx="522557" cy="5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2" descr="Square Image - Free interface icons">
            <a:extLst>
              <a:ext uri="{FF2B5EF4-FFF2-40B4-BE49-F238E27FC236}">
                <a16:creationId xmlns:a16="http://schemas.microsoft.com/office/drawing/2014/main" id="{A9AFEE56-2E9A-D20B-38C3-A73448E7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74" y="2772318"/>
            <a:ext cx="522557" cy="5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" name="Picture 2" descr="Square Image - Free interface icons">
            <a:extLst>
              <a:ext uri="{FF2B5EF4-FFF2-40B4-BE49-F238E27FC236}">
                <a16:creationId xmlns:a16="http://schemas.microsoft.com/office/drawing/2014/main" id="{E68023EB-21B1-38A3-0BDE-B91021774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17" y="2375289"/>
            <a:ext cx="522557" cy="5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54" name="组合 1353">
            <a:extLst>
              <a:ext uri="{FF2B5EF4-FFF2-40B4-BE49-F238E27FC236}">
                <a16:creationId xmlns:a16="http://schemas.microsoft.com/office/drawing/2014/main" id="{736D0A17-A1F5-5C57-F50F-E997E2FA7187}"/>
              </a:ext>
            </a:extLst>
          </p:cNvPr>
          <p:cNvGrpSpPr/>
          <p:nvPr/>
        </p:nvGrpSpPr>
        <p:grpSpPr>
          <a:xfrm>
            <a:off x="406709" y="3667621"/>
            <a:ext cx="1522276" cy="2584288"/>
            <a:chOff x="255062" y="3635439"/>
            <a:chExt cx="1522276" cy="2584288"/>
          </a:xfrm>
        </p:grpSpPr>
        <p:sp>
          <p:nvSpPr>
            <p:cNvPr id="1355" name="矩形: 圆角 1354">
              <a:extLst>
                <a:ext uri="{FF2B5EF4-FFF2-40B4-BE49-F238E27FC236}">
                  <a16:creationId xmlns:a16="http://schemas.microsoft.com/office/drawing/2014/main" id="{787A66FE-EF9F-9BB9-38B7-56230558C178}"/>
                </a:ext>
              </a:extLst>
            </p:cNvPr>
            <p:cNvSpPr/>
            <p:nvPr/>
          </p:nvSpPr>
          <p:spPr>
            <a:xfrm>
              <a:off x="255062" y="3635439"/>
              <a:ext cx="1522276" cy="258428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56" name="矩形: 圆角 1355">
              <a:extLst>
                <a:ext uri="{FF2B5EF4-FFF2-40B4-BE49-F238E27FC236}">
                  <a16:creationId xmlns:a16="http://schemas.microsoft.com/office/drawing/2014/main" id="{E0746010-45CA-4455-3E4F-B724A5DA26F7}"/>
                </a:ext>
              </a:extLst>
            </p:cNvPr>
            <p:cNvSpPr/>
            <p:nvPr/>
          </p:nvSpPr>
          <p:spPr>
            <a:xfrm>
              <a:off x="310541" y="3714842"/>
              <a:ext cx="1405204" cy="11893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57" name="组合 1356">
              <a:extLst>
                <a:ext uri="{FF2B5EF4-FFF2-40B4-BE49-F238E27FC236}">
                  <a16:creationId xmlns:a16="http://schemas.microsoft.com/office/drawing/2014/main" id="{F369446C-E4C6-F1A1-AB50-2CE15ED86A7C}"/>
                </a:ext>
              </a:extLst>
            </p:cNvPr>
            <p:cNvGrpSpPr/>
            <p:nvPr/>
          </p:nvGrpSpPr>
          <p:grpSpPr>
            <a:xfrm>
              <a:off x="370758" y="3802062"/>
              <a:ext cx="1284719" cy="1014953"/>
              <a:chOff x="782034" y="2046989"/>
              <a:chExt cx="2772420" cy="2266790"/>
            </a:xfrm>
          </p:grpSpPr>
          <p:sp>
            <p:nvSpPr>
              <p:cNvPr id="1359" name="椭圆 1358">
                <a:extLst>
                  <a:ext uri="{FF2B5EF4-FFF2-40B4-BE49-F238E27FC236}">
                    <a16:creationId xmlns:a16="http://schemas.microsoft.com/office/drawing/2014/main" id="{6AB8B968-8480-E5E4-90F3-CED461CED959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0" name="椭圆 1359">
                <a:extLst>
                  <a:ext uri="{FF2B5EF4-FFF2-40B4-BE49-F238E27FC236}">
                    <a16:creationId xmlns:a16="http://schemas.microsoft.com/office/drawing/2014/main" id="{FA490418-3299-F72B-6A28-3D3F5140C517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1" name="椭圆 1360">
                <a:extLst>
                  <a:ext uri="{FF2B5EF4-FFF2-40B4-BE49-F238E27FC236}">
                    <a16:creationId xmlns:a16="http://schemas.microsoft.com/office/drawing/2014/main" id="{ACA9F855-CD51-CEBB-3897-270848BA39BA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2" name="椭圆 1361">
                <a:extLst>
                  <a:ext uri="{FF2B5EF4-FFF2-40B4-BE49-F238E27FC236}">
                    <a16:creationId xmlns:a16="http://schemas.microsoft.com/office/drawing/2014/main" id="{3D5C9D8C-18C4-51F2-A3A3-22429DE67216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3" name="椭圆 1362">
                <a:extLst>
                  <a:ext uri="{FF2B5EF4-FFF2-40B4-BE49-F238E27FC236}">
                    <a16:creationId xmlns:a16="http://schemas.microsoft.com/office/drawing/2014/main" id="{E777FF57-74DF-45BE-0C34-CC39183C84FC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  <p:sp>
            <p:nvSpPr>
              <p:cNvPr id="1364" name="椭圆 1363">
                <a:extLst>
                  <a:ext uri="{FF2B5EF4-FFF2-40B4-BE49-F238E27FC236}">
                    <a16:creationId xmlns:a16="http://schemas.microsoft.com/office/drawing/2014/main" id="{93447168-83D6-99EA-44CC-614647AE9C2B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5" name="椭圆 1364">
                <a:extLst>
                  <a:ext uri="{FF2B5EF4-FFF2-40B4-BE49-F238E27FC236}">
                    <a16:creationId xmlns:a16="http://schemas.microsoft.com/office/drawing/2014/main" id="{1E2EBD4B-7A2F-CFEB-F816-AA0B25AA4CE8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6" name="椭圆 1365">
                <a:extLst>
                  <a:ext uri="{FF2B5EF4-FFF2-40B4-BE49-F238E27FC236}">
                    <a16:creationId xmlns:a16="http://schemas.microsoft.com/office/drawing/2014/main" id="{1DEDDBCC-B8A0-1358-18E1-6644DE143C59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7" name="椭圆 1366">
                <a:extLst>
                  <a:ext uri="{FF2B5EF4-FFF2-40B4-BE49-F238E27FC236}">
                    <a16:creationId xmlns:a16="http://schemas.microsoft.com/office/drawing/2014/main" id="{E9B4796C-6555-0ED1-F858-98A655097FEA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8" name="椭圆 1367">
                <a:extLst>
                  <a:ext uri="{FF2B5EF4-FFF2-40B4-BE49-F238E27FC236}">
                    <a16:creationId xmlns:a16="http://schemas.microsoft.com/office/drawing/2014/main" id="{0DE30206-F59C-16A7-56BF-CC074FD5C048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9" name="椭圆 1368">
                <a:extLst>
                  <a:ext uri="{FF2B5EF4-FFF2-40B4-BE49-F238E27FC236}">
                    <a16:creationId xmlns:a16="http://schemas.microsoft.com/office/drawing/2014/main" id="{22979777-486B-54EB-BC27-724463C618D4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0" name="椭圆 1369">
                <a:extLst>
                  <a:ext uri="{FF2B5EF4-FFF2-40B4-BE49-F238E27FC236}">
                    <a16:creationId xmlns:a16="http://schemas.microsoft.com/office/drawing/2014/main" id="{26EA12BF-A004-27AD-5B39-4DDC495CB0A3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1" name="椭圆 1370">
                <a:extLst>
                  <a:ext uri="{FF2B5EF4-FFF2-40B4-BE49-F238E27FC236}">
                    <a16:creationId xmlns:a16="http://schemas.microsoft.com/office/drawing/2014/main" id="{692D8D6D-BB57-B8FE-B75B-A667E7F82E3C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2" name="椭圆 1371">
                <a:extLst>
                  <a:ext uri="{FF2B5EF4-FFF2-40B4-BE49-F238E27FC236}">
                    <a16:creationId xmlns:a16="http://schemas.microsoft.com/office/drawing/2014/main" id="{32220C76-C95C-756D-05FA-B1D902F07D1E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73" name="直接连接符 1372">
                <a:extLst>
                  <a:ext uri="{FF2B5EF4-FFF2-40B4-BE49-F238E27FC236}">
                    <a16:creationId xmlns:a16="http://schemas.microsoft.com/office/drawing/2014/main" id="{ED649D0C-B796-803F-1F7A-3A318725606A}"/>
                  </a:ext>
                </a:extLst>
              </p:cNvPr>
              <p:cNvCxnSpPr>
                <a:cxnSpLocks/>
                <a:stCxn id="1359" idx="7"/>
                <a:endCxn id="1362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4" name="直接连接符 1373">
                <a:extLst>
                  <a:ext uri="{FF2B5EF4-FFF2-40B4-BE49-F238E27FC236}">
                    <a16:creationId xmlns:a16="http://schemas.microsoft.com/office/drawing/2014/main" id="{8AC02CA6-5BEA-9AF0-861F-CFFA2BB5EEED}"/>
                  </a:ext>
                </a:extLst>
              </p:cNvPr>
              <p:cNvCxnSpPr>
                <a:cxnSpLocks/>
                <a:stCxn id="1359" idx="6"/>
                <a:endCxn id="1363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5" name="直接连接符 1374">
                <a:extLst>
                  <a:ext uri="{FF2B5EF4-FFF2-40B4-BE49-F238E27FC236}">
                    <a16:creationId xmlns:a16="http://schemas.microsoft.com/office/drawing/2014/main" id="{F52DA8D4-3E5E-82A6-913D-8EA3FB2B562F}"/>
                  </a:ext>
                </a:extLst>
              </p:cNvPr>
              <p:cNvCxnSpPr>
                <a:cxnSpLocks/>
                <a:stCxn id="1359" idx="5"/>
                <a:endCxn id="1364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6" name="直接连接符 1375">
                <a:extLst>
                  <a:ext uri="{FF2B5EF4-FFF2-40B4-BE49-F238E27FC236}">
                    <a16:creationId xmlns:a16="http://schemas.microsoft.com/office/drawing/2014/main" id="{C05CDCED-AE5A-93C9-6CB1-EFA0E84BA321}"/>
                  </a:ext>
                </a:extLst>
              </p:cNvPr>
              <p:cNvCxnSpPr>
                <a:cxnSpLocks/>
                <a:stCxn id="1360" idx="7"/>
                <a:endCxn id="1362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7" name="直接连接符 1376">
                <a:extLst>
                  <a:ext uri="{FF2B5EF4-FFF2-40B4-BE49-F238E27FC236}">
                    <a16:creationId xmlns:a16="http://schemas.microsoft.com/office/drawing/2014/main" id="{205C2CE7-AB65-A5CC-19B6-287CAB4FB84C}"/>
                  </a:ext>
                </a:extLst>
              </p:cNvPr>
              <p:cNvCxnSpPr>
                <a:cxnSpLocks/>
                <a:stCxn id="1360" idx="7"/>
                <a:endCxn id="1363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8" name="直接连接符 1377">
                <a:extLst>
                  <a:ext uri="{FF2B5EF4-FFF2-40B4-BE49-F238E27FC236}">
                    <a16:creationId xmlns:a16="http://schemas.microsoft.com/office/drawing/2014/main" id="{EE1EA0DC-0CB0-ECCA-2CAB-A3C9AE5EE9FF}"/>
                  </a:ext>
                </a:extLst>
              </p:cNvPr>
              <p:cNvCxnSpPr>
                <a:cxnSpLocks/>
                <a:stCxn id="1360" idx="5"/>
                <a:endCxn id="1364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9" name="直接连接符 1378">
                <a:extLst>
                  <a:ext uri="{FF2B5EF4-FFF2-40B4-BE49-F238E27FC236}">
                    <a16:creationId xmlns:a16="http://schemas.microsoft.com/office/drawing/2014/main" id="{B051AB47-995F-6B95-3D99-07F39D8DEF61}"/>
                  </a:ext>
                </a:extLst>
              </p:cNvPr>
              <p:cNvCxnSpPr>
                <a:cxnSpLocks/>
                <a:stCxn id="1360" idx="5"/>
                <a:endCxn id="1365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0" name="直接连接符 1379">
                <a:extLst>
                  <a:ext uri="{FF2B5EF4-FFF2-40B4-BE49-F238E27FC236}">
                    <a16:creationId xmlns:a16="http://schemas.microsoft.com/office/drawing/2014/main" id="{8112A2F4-D632-2FCC-3F01-298B730FBEE7}"/>
                  </a:ext>
                </a:extLst>
              </p:cNvPr>
              <p:cNvCxnSpPr>
                <a:cxnSpLocks/>
                <a:stCxn id="1361" idx="7"/>
                <a:endCxn id="1363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1" name="直接连接符 1380">
                <a:extLst>
                  <a:ext uri="{FF2B5EF4-FFF2-40B4-BE49-F238E27FC236}">
                    <a16:creationId xmlns:a16="http://schemas.microsoft.com/office/drawing/2014/main" id="{D85F622F-297F-1E2C-5211-04DE9B403341}"/>
                  </a:ext>
                </a:extLst>
              </p:cNvPr>
              <p:cNvCxnSpPr>
                <a:cxnSpLocks/>
                <a:stCxn id="1361" idx="6"/>
                <a:endCxn id="1364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2" name="直接连接符 1381">
                <a:extLst>
                  <a:ext uri="{FF2B5EF4-FFF2-40B4-BE49-F238E27FC236}">
                    <a16:creationId xmlns:a16="http://schemas.microsoft.com/office/drawing/2014/main" id="{6C469CB9-7A74-D817-EA36-9B55269FB81D}"/>
                  </a:ext>
                </a:extLst>
              </p:cNvPr>
              <p:cNvCxnSpPr>
                <a:cxnSpLocks/>
                <a:stCxn id="1361" idx="5"/>
                <a:endCxn id="1365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3" name="直接连接符 1382">
                <a:extLst>
                  <a:ext uri="{FF2B5EF4-FFF2-40B4-BE49-F238E27FC236}">
                    <a16:creationId xmlns:a16="http://schemas.microsoft.com/office/drawing/2014/main" id="{D4D0DC0E-051A-3CA5-6A04-A7015A8EAA3C}"/>
                  </a:ext>
                </a:extLst>
              </p:cNvPr>
              <p:cNvCxnSpPr>
                <a:cxnSpLocks/>
                <a:stCxn id="1362" idx="6"/>
                <a:endCxn id="1366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4" name="直接连接符 1383">
                <a:extLst>
                  <a:ext uri="{FF2B5EF4-FFF2-40B4-BE49-F238E27FC236}">
                    <a16:creationId xmlns:a16="http://schemas.microsoft.com/office/drawing/2014/main" id="{2399EADA-7432-FFEE-CDB3-BFD307D99C7D}"/>
                  </a:ext>
                </a:extLst>
              </p:cNvPr>
              <p:cNvCxnSpPr>
                <a:cxnSpLocks/>
                <a:endCxn id="1367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5" name="直接连接符 1384">
                <a:extLst>
                  <a:ext uri="{FF2B5EF4-FFF2-40B4-BE49-F238E27FC236}">
                    <a16:creationId xmlns:a16="http://schemas.microsoft.com/office/drawing/2014/main" id="{97A438D4-DA53-0431-9250-154512C55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6" name="直接连接符 1385">
                <a:extLst>
                  <a:ext uri="{FF2B5EF4-FFF2-40B4-BE49-F238E27FC236}">
                    <a16:creationId xmlns:a16="http://schemas.microsoft.com/office/drawing/2014/main" id="{DC7D3FE5-4D75-2083-8229-C6C6D723B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7" name="直接连接符 1386">
                <a:extLst>
                  <a:ext uri="{FF2B5EF4-FFF2-40B4-BE49-F238E27FC236}">
                    <a16:creationId xmlns:a16="http://schemas.microsoft.com/office/drawing/2014/main" id="{5BF36673-CC16-CFD7-D49B-379FA828318C}"/>
                  </a:ext>
                </a:extLst>
              </p:cNvPr>
              <p:cNvCxnSpPr>
                <a:cxnSpLocks/>
                <a:endCxn id="1372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8" name="直接连接符 1387">
                <a:extLst>
                  <a:ext uri="{FF2B5EF4-FFF2-40B4-BE49-F238E27FC236}">
                    <a16:creationId xmlns:a16="http://schemas.microsoft.com/office/drawing/2014/main" id="{4D7EA6D0-5F21-25E2-8A5D-BF822F352630}"/>
                  </a:ext>
                </a:extLst>
              </p:cNvPr>
              <p:cNvCxnSpPr>
                <a:cxnSpLocks/>
                <a:stCxn id="1369" idx="7"/>
                <a:endCxn id="1371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9" name="直接连接符 1388">
                <a:extLst>
                  <a:ext uri="{FF2B5EF4-FFF2-40B4-BE49-F238E27FC236}">
                    <a16:creationId xmlns:a16="http://schemas.microsoft.com/office/drawing/2014/main" id="{4C823812-6F66-7C12-EE1E-56AEDD63DDD2}"/>
                  </a:ext>
                </a:extLst>
              </p:cNvPr>
              <p:cNvCxnSpPr>
                <a:cxnSpLocks/>
                <a:stCxn id="1366" idx="6"/>
                <a:endCxn id="1370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0" name="直接连接符 1389">
                <a:extLst>
                  <a:ext uri="{FF2B5EF4-FFF2-40B4-BE49-F238E27FC236}">
                    <a16:creationId xmlns:a16="http://schemas.microsoft.com/office/drawing/2014/main" id="{467552F1-24E1-6A13-86F2-9898806162BE}"/>
                  </a:ext>
                </a:extLst>
              </p:cNvPr>
              <p:cNvCxnSpPr>
                <a:cxnSpLocks/>
                <a:stCxn id="1367" idx="7"/>
                <a:endCxn id="1370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1" name="直接连接符 1390">
                <a:extLst>
                  <a:ext uri="{FF2B5EF4-FFF2-40B4-BE49-F238E27FC236}">
                    <a16:creationId xmlns:a16="http://schemas.microsoft.com/office/drawing/2014/main" id="{67037E05-1148-BA58-116C-B17953AE9EFB}"/>
                  </a:ext>
                </a:extLst>
              </p:cNvPr>
              <p:cNvCxnSpPr>
                <a:cxnSpLocks/>
                <a:stCxn id="1368" idx="7"/>
                <a:endCxn id="1370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2" name="直接连接符 1391">
                <a:extLst>
                  <a:ext uri="{FF2B5EF4-FFF2-40B4-BE49-F238E27FC236}">
                    <a16:creationId xmlns:a16="http://schemas.microsoft.com/office/drawing/2014/main" id="{049A8092-4CF6-FFED-20F2-8C382E60AC91}"/>
                  </a:ext>
                </a:extLst>
              </p:cNvPr>
              <p:cNvCxnSpPr>
                <a:cxnSpLocks/>
                <a:stCxn id="1363" idx="7"/>
                <a:endCxn id="1366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3" name="直接连接符 1392">
                <a:extLst>
                  <a:ext uri="{FF2B5EF4-FFF2-40B4-BE49-F238E27FC236}">
                    <a16:creationId xmlns:a16="http://schemas.microsoft.com/office/drawing/2014/main" id="{B946FB90-F467-1A72-6B29-68ABF2D5BDE1}"/>
                  </a:ext>
                </a:extLst>
              </p:cNvPr>
              <p:cNvCxnSpPr>
                <a:cxnSpLocks/>
                <a:stCxn id="1362" idx="5"/>
                <a:endCxn id="1367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4" name="直接连接符 1393">
                <a:extLst>
                  <a:ext uri="{FF2B5EF4-FFF2-40B4-BE49-F238E27FC236}">
                    <a16:creationId xmlns:a16="http://schemas.microsoft.com/office/drawing/2014/main" id="{E2BA4EE3-FC08-5E52-FCFC-D98A1ADCF538}"/>
                  </a:ext>
                </a:extLst>
              </p:cNvPr>
              <p:cNvCxnSpPr>
                <a:cxnSpLocks/>
                <a:stCxn id="1363" idx="5"/>
                <a:endCxn id="1368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5" name="直接连接符 1394">
                <a:extLst>
                  <a:ext uri="{FF2B5EF4-FFF2-40B4-BE49-F238E27FC236}">
                    <a16:creationId xmlns:a16="http://schemas.microsoft.com/office/drawing/2014/main" id="{4C6FD1CC-9FDF-C247-AD07-0327203D6507}"/>
                  </a:ext>
                </a:extLst>
              </p:cNvPr>
              <p:cNvCxnSpPr>
                <a:cxnSpLocks/>
                <a:stCxn id="1364" idx="7"/>
                <a:endCxn id="1367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6" name="直接连接符 1395">
                <a:extLst>
                  <a:ext uri="{FF2B5EF4-FFF2-40B4-BE49-F238E27FC236}">
                    <a16:creationId xmlns:a16="http://schemas.microsoft.com/office/drawing/2014/main" id="{B2DF1392-B883-F376-87F9-FA076254380D}"/>
                  </a:ext>
                </a:extLst>
              </p:cNvPr>
              <p:cNvCxnSpPr>
                <a:cxnSpLocks/>
                <a:stCxn id="1364" idx="5"/>
                <a:endCxn id="1369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7" name="直接连接符 1396">
                <a:extLst>
                  <a:ext uri="{FF2B5EF4-FFF2-40B4-BE49-F238E27FC236}">
                    <a16:creationId xmlns:a16="http://schemas.microsoft.com/office/drawing/2014/main" id="{AC64A872-02D6-73CF-1E30-8E93F034022A}"/>
                  </a:ext>
                </a:extLst>
              </p:cNvPr>
              <p:cNvCxnSpPr>
                <a:cxnSpLocks/>
                <a:stCxn id="1365" idx="7"/>
                <a:endCxn id="1368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8" name="直接连接符 1397">
                <a:extLst>
                  <a:ext uri="{FF2B5EF4-FFF2-40B4-BE49-F238E27FC236}">
                    <a16:creationId xmlns:a16="http://schemas.microsoft.com/office/drawing/2014/main" id="{89494F6C-AD22-DE6A-4B95-A48C6ED44869}"/>
                  </a:ext>
                </a:extLst>
              </p:cNvPr>
              <p:cNvCxnSpPr>
                <a:cxnSpLocks/>
                <a:stCxn id="1367" idx="6"/>
                <a:endCxn id="1371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9" name="直接连接符 1398">
                <a:extLst>
                  <a:ext uri="{FF2B5EF4-FFF2-40B4-BE49-F238E27FC236}">
                    <a16:creationId xmlns:a16="http://schemas.microsoft.com/office/drawing/2014/main" id="{C839A663-6D99-9D7F-A3DD-EBC33295E481}"/>
                  </a:ext>
                </a:extLst>
              </p:cNvPr>
              <p:cNvCxnSpPr>
                <a:cxnSpLocks/>
                <a:stCxn id="1368" idx="6"/>
                <a:endCxn id="1371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0" name="直接连接符 1399">
                <a:extLst>
                  <a:ext uri="{FF2B5EF4-FFF2-40B4-BE49-F238E27FC236}">
                    <a16:creationId xmlns:a16="http://schemas.microsoft.com/office/drawing/2014/main" id="{A0A9C170-ABC9-EA52-F1D0-C1A32DFF385F}"/>
                  </a:ext>
                </a:extLst>
              </p:cNvPr>
              <p:cNvCxnSpPr>
                <a:cxnSpLocks/>
                <a:stCxn id="1368" idx="5"/>
                <a:endCxn id="1372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1" name="直接连接符 1400">
                <a:extLst>
                  <a:ext uri="{FF2B5EF4-FFF2-40B4-BE49-F238E27FC236}">
                    <a16:creationId xmlns:a16="http://schemas.microsoft.com/office/drawing/2014/main" id="{A8CC73BF-DB2E-8AD2-7127-5A9B41AC1F28}"/>
                  </a:ext>
                </a:extLst>
              </p:cNvPr>
              <p:cNvCxnSpPr>
                <a:cxnSpLocks/>
                <a:stCxn id="1366" idx="5"/>
                <a:endCxn id="1371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2" name="直接连接符 1401">
                <a:extLst>
                  <a:ext uri="{FF2B5EF4-FFF2-40B4-BE49-F238E27FC236}">
                    <a16:creationId xmlns:a16="http://schemas.microsoft.com/office/drawing/2014/main" id="{CE4BEB4C-C291-A87D-79FF-1207E95AB628}"/>
                  </a:ext>
                </a:extLst>
              </p:cNvPr>
              <p:cNvCxnSpPr>
                <a:cxnSpLocks/>
                <a:stCxn id="1367" idx="5"/>
                <a:endCxn id="1372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3" name="组合 1402">
            <a:extLst>
              <a:ext uri="{FF2B5EF4-FFF2-40B4-BE49-F238E27FC236}">
                <a16:creationId xmlns:a16="http://schemas.microsoft.com/office/drawing/2014/main" id="{0DEAA01B-E081-66B2-4F3E-7A9C138E57BC}"/>
              </a:ext>
            </a:extLst>
          </p:cNvPr>
          <p:cNvGrpSpPr/>
          <p:nvPr/>
        </p:nvGrpSpPr>
        <p:grpSpPr>
          <a:xfrm>
            <a:off x="4293485" y="3662224"/>
            <a:ext cx="1522276" cy="2584288"/>
            <a:chOff x="255062" y="3635439"/>
            <a:chExt cx="1522276" cy="2584288"/>
          </a:xfrm>
        </p:grpSpPr>
        <p:sp>
          <p:nvSpPr>
            <p:cNvPr id="1404" name="矩形: 圆角 1403">
              <a:extLst>
                <a:ext uri="{FF2B5EF4-FFF2-40B4-BE49-F238E27FC236}">
                  <a16:creationId xmlns:a16="http://schemas.microsoft.com/office/drawing/2014/main" id="{23445254-5194-5863-9DE4-42B3330B6174}"/>
                </a:ext>
              </a:extLst>
            </p:cNvPr>
            <p:cNvSpPr/>
            <p:nvPr/>
          </p:nvSpPr>
          <p:spPr>
            <a:xfrm>
              <a:off x="255062" y="3635439"/>
              <a:ext cx="1522276" cy="258428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5" name="矩形: 圆角 1404">
              <a:extLst>
                <a:ext uri="{FF2B5EF4-FFF2-40B4-BE49-F238E27FC236}">
                  <a16:creationId xmlns:a16="http://schemas.microsoft.com/office/drawing/2014/main" id="{765A02AC-5D60-B3DD-0346-C4BF34502267}"/>
                </a:ext>
              </a:extLst>
            </p:cNvPr>
            <p:cNvSpPr/>
            <p:nvPr/>
          </p:nvSpPr>
          <p:spPr>
            <a:xfrm>
              <a:off x="310541" y="3714842"/>
              <a:ext cx="1405204" cy="11893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6" name="组合 1405">
              <a:extLst>
                <a:ext uri="{FF2B5EF4-FFF2-40B4-BE49-F238E27FC236}">
                  <a16:creationId xmlns:a16="http://schemas.microsoft.com/office/drawing/2014/main" id="{905E0218-CAEA-8877-D020-057C5F4F4925}"/>
                </a:ext>
              </a:extLst>
            </p:cNvPr>
            <p:cNvGrpSpPr/>
            <p:nvPr/>
          </p:nvGrpSpPr>
          <p:grpSpPr>
            <a:xfrm>
              <a:off x="370758" y="3802062"/>
              <a:ext cx="1284719" cy="1014953"/>
              <a:chOff x="782034" y="2046989"/>
              <a:chExt cx="2772420" cy="2266790"/>
            </a:xfrm>
          </p:grpSpPr>
          <p:sp>
            <p:nvSpPr>
              <p:cNvPr id="1408" name="椭圆 1407">
                <a:extLst>
                  <a:ext uri="{FF2B5EF4-FFF2-40B4-BE49-F238E27FC236}">
                    <a16:creationId xmlns:a16="http://schemas.microsoft.com/office/drawing/2014/main" id="{3A843C9F-8880-C1A9-E2DD-1269CF3167A8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9" name="椭圆 1408">
                <a:extLst>
                  <a:ext uri="{FF2B5EF4-FFF2-40B4-BE49-F238E27FC236}">
                    <a16:creationId xmlns:a16="http://schemas.microsoft.com/office/drawing/2014/main" id="{4C836455-6179-B89B-1E25-B6B1C106DBDA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0" name="椭圆 1409">
                <a:extLst>
                  <a:ext uri="{FF2B5EF4-FFF2-40B4-BE49-F238E27FC236}">
                    <a16:creationId xmlns:a16="http://schemas.microsoft.com/office/drawing/2014/main" id="{6CBB5E2F-7D7B-92D2-CB54-607D1E8027FF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1" name="椭圆 1410">
                <a:extLst>
                  <a:ext uri="{FF2B5EF4-FFF2-40B4-BE49-F238E27FC236}">
                    <a16:creationId xmlns:a16="http://schemas.microsoft.com/office/drawing/2014/main" id="{5FE510CF-DCFB-8E8E-8CE5-62E80C38BCCE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2" name="椭圆 1411">
                <a:extLst>
                  <a:ext uri="{FF2B5EF4-FFF2-40B4-BE49-F238E27FC236}">
                    <a16:creationId xmlns:a16="http://schemas.microsoft.com/office/drawing/2014/main" id="{28EDBFF5-D1EB-6842-8E2C-D58011932B22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  <p:sp>
            <p:nvSpPr>
              <p:cNvPr id="1413" name="椭圆 1412">
                <a:extLst>
                  <a:ext uri="{FF2B5EF4-FFF2-40B4-BE49-F238E27FC236}">
                    <a16:creationId xmlns:a16="http://schemas.microsoft.com/office/drawing/2014/main" id="{C3D935DE-D48C-2D1A-6DD7-BC9306ACF91B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4" name="椭圆 1413">
                <a:extLst>
                  <a:ext uri="{FF2B5EF4-FFF2-40B4-BE49-F238E27FC236}">
                    <a16:creationId xmlns:a16="http://schemas.microsoft.com/office/drawing/2014/main" id="{9E4B0EF3-D86A-AE2A-D6EE-221734406930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5" name="椭圆 1414">
                <a:extLst>
                  <a:ext uri="{FF2B5EF4-FFF2-40B4-BE49-F238E27FC236}">
                    <a16:creationId xmlns:a16="http://schemas.microsoft.com/office/drawing/2014/main" id="{86FA4B5A-AF13-2933-7B31-4A512CEF21FF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6" name="椭圆 1415">
                <a:extLst>
                  <a:ext uri="{FF2B5EF4-FFF2-40B4-BE49-F238E27FC236}">
                    <a16:creationId xmlns:a16="http://schemas.microsoft.com/office/drawing/2014/main" id="{DE1B3D37-028E-4F63-B2FD-27F14F8316F8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7" name="椭圆 1416">
                <a:extLst>
                  <a:ext uri="{FF2B5EF4-FFF2-40B4-BE49-F238E27FC236}">
                    <a16:creationId xmlns:a16="http://schemas.microsoft.com/office/drawing/2014/main" id="{28761DF5-29A6-834E-0D29-6331E00678B5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8" name="椭圆 1417">
                <a:extLst>
                  <a:ext uri="{FF2B5EF4-FFF2-40B4-BE49-F238E27FC236}">
                    <a16:creationId xmlns:a16="http://schemas.microsoft.com/office/drawing/2014/main" id="{25EE47FE-55A0-825D-C165-56E65A32E462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9" name="椭圆 1418">
                <a:extLst>
                  <a:ext uri="{FF2B5EF4-FFF2-40B4-BE49-F238E27FC236}">
                    <a16:creationId xmlns:a16="http://schemas.microsoft.com/office/drawing/2014/main" id="{87AAFB80-3483-661A-649F-F6F1CF2A9911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0" name="椭圆 1419">
                <a:extLst>
                  <a:ext uri="{FF2B5EF4-FFF2-40B4-BE49-F238E27FC236}">
                    <a16:creationId xmlns:a16="http://schemas.microsoft.com/office/drawing/2014/main" id="{6E490EB1-FCEC-F0C8-E972-52D355312738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1" name="椭圆 1420">
                <a:extLst>
                  <a:ext uri="{FF2B5EF4-FFF2-40B4-BE49-F238E27FC236}">
                    <a16:creationId xmlns:a16="http://schemas.microsoft.com/office/drawing/2014/main" id="{66F08AAE-AA19-6C36-8DE4-F978FC4AA368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22" name="直接连接符 1421">
                <a:extLst>
                  <a:ext uri="{FF2B5EF4-FFF2-40B4-BE49-F238E27FC236}">
                    <a16:creationId xmlns:a16="http://schemas.microsoft.com/office/drawing/2014/main" id="{7D28C5A2-C4D2-6E69-87FC-8A1E588C3F8A}"/>
                  </a:ext>
                </a:extLst>
              </p:cNvPr>
              <p:cNvCxnSpPr>
                <a:cxnSpLocks/>
                <a:stCxn id="1408" idx="7"/>
                <a:endCxn id="1411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3" name="直接连接符 1422">
                <a:extLst>
                  <a:ext uri="{FF2B5EF4-FFF2-40B4-BE49-F238E27FC236}">
                    <a16:creationId xmlns:a16="http://schemas.microsoft.com/office/drawing/2014/main" id="{D96D82E2-F080-52C1-113E-95C9E702F6B6}"/>
                  </a:ext>
                </a:extLst>
              </p:cNvPr>
              <p:cNvCxnSpPr>
                <a:cxnSpLocks/>
                <a:stCxn id="1408" idx="6"/>
                <a:endCxn id="1412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4" name="直接连接符 1423">
                <a:extLst>
                  <a:ext uri="{FF2B5EF4-FFF2-40B4-BE49-F238E27FC236}">
                    <a16:creationId xmlns:a16="http://schemas.microsoft.com/office/drawing/2014/main" id="{1917B8B5-19EB-54B0-2B89-1D8C0189C53E}"/>
                  </a:ext>
                </a:extLst>
              </p:cNvPr>
              <p:cNvCxnSpPr>
                <a:cxnSpLocks/>
                <a:stCxn id="1408" idx="5"/>
                <a:endCxn id="1413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5" name="直接连接符 1424">
                <a:extLst>
                  <a:ext uri="{FF2B5EF4-FFF2-40B4-BE49-F238E27FC236}">
                    <a16:creationId xmlns:a16="http://schemas.microsoft.com/office/drawing/2014/main" id="{ED246253-9547-7646-7228-C9DFD658B889}"/>
                  </a:ext>
                </a:extLst>
              </p:cNvPr>
              <p:cNvCxnSpPr>
                <a:cxnSpLocks/>
                <a:stCxn id="1409" idx="7"/>
                <a:endCxn id="1411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6" name="直接连接符 1425">
                <a:extLst>
                  <a:ext uri="{FF2B5EF4-FFF2-40B4-BE49-F238E27FC236}">
                    <a16:creationId xmlns:a16="http://schemas.microsoft.com/office/drawing/2014/main" id="{05985EEC-24E3-D76C-86B4-F651194A87EF}"/>
                  </a:ext>
                </a:extLst>
              </p:cNvPr>
              <p:cNvCxnSpPr>
                <a:cxnSpLocks/>
                <a:stCxn id="1409" idx="7"/>
                <a:endCxn id="1412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7" name="直接连接符 1426">
                <a:extLst>
                  <a:ext uri="{FF2B5EF4-FFF2-40B4-BE49-F238E27FC236}">
                    <a16:creationId xmlns:a16="http://schemas.microsoft.com/office/drawing/2014/main" id="{D30D0EE0-1704-F4C1-D9D2-CDD0167FCF41}"/>
                  </a:ext>
                </a:extLst>
              </p:cNvPr>
              <p:cNvCxnSpPr>
                <a:cxnSpLocks/>
                <a:stCxn id="1409" idx="5"/>
                <a:endCxn id="1413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8" name="直接连接符 1427">
                <a:extLst>
                  <a:ext uri="{FF2B5EF4-FFF2-40B4-BE49-F238E27FC236}">
                    <a16:creationId xmlns:a16="http://schemas.microsoft.com/office/drawing/2014/main" id="{CF906ECA-D80C-6CB3-05A1-EA3167557717}"/>
                  </a:ext>
                </a:extLst>
              </p:cNvPr>
              <p:cNvCxnSpPr>
                <a:cxnSpLocks/>
                <a:stCxn id="1409" idx="5"/>
                <a:endCxn id="1414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9" name="直接连接符 1428">
                <a:extLst>
                  <a:ext uri="{FF2B5EF4-FFF2-40B4-BE49-F238E27FC236}">
                    <a16:creationId xmlns:a16="http://schemas.microsoft.com/office/drawing/2014/main" id="{CF44A023-3D6F-D6E5-DFDA-75028A5C1367}"/>
                  </a:ext>
                </a:extLst>
              </p:cNvPr>
              <p:cNvCxnSpPr>
                <a:cxnSpLocks/>
                <a:stCxn id="1410" idx="7"/>
                <a:endCxn id="1412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0" name="直接连接符 1429">
                <a:extLst>
                  <a:ext uri="{FF2B5EF4-FFF2-40B4-BE49-F238E27FC236}">
                    <a16:creationId xmlns:a16="http://schemas.microsoft.com/office/drawing/2014/main" id="{BEE74D1F-AA66-564F-2773-D06F336CB8B6}"/>
                  </a:ext>
                </a:extLst>
              </p:cNvPr>
              <p:cNvCxnSpPr>
                <a:cxnSpLocks/>
                <a:stCxn id="1410" idx="6"/>
                <a:endCxn id="1413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1" name="直接连接符 1430">
                <a:extLst>
                  <a:ext uri="{FF2B5EF4-FFF2-40B4-BE49-F238E27FC236}">
                    <a16:creationId xmlns:a16="http://schemas.microsoft.com/office/drawing/2014/main" id="{228EA18E-BBBC-5D25-FD67-CBC64B7E119F}"/>
                  </a:ext>
                </a:extLst>
              </p:cNvPr>
              <p:cNvCxnSpPr>
                <a:cxnSpLocks/>
                <a:stCxn id="1410" idx="5"/>
                <a:endCxn id="1414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2" name="直接连接符 1431">
                <a:extLst>
                  <a:ext uri="{FF2B5EF4-FFF2-40B4-BE49-F238E27FC236}">
                    <a16:creationId xmlns:a16="http://schemas.microsoft.com/office/drawing/2014/main" id="{B784CD5B-1731-EFC2-3493-C6A23AA85F2B}"/>
                  </a:ext>
                </a:extLst>
              </p:cNvPr>
              <p:cNvCxnSpPr>
                <a:cxnSpLocks/>
                <a:stCxn id="1411" idx="6"/>
                <a:endCxn id="1415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3" name="直接连接符 1432">
                <a:extLst>
                  <a:ext uri="{FF2B5EF4-FFF2-40B4-BE49-F238E27FC236}">
                    <a16:creationId xmlns:a16="http://schemas.microsoft.com/office/drawing/2014/main" id="{592C549C-80E5-BDE6-4A7D-4069A5677FA9}"/>
                  </a:ext>
                </a:extLst>
              </p:cNvPr>
              <p:cNvCxnSpPr>
                <a:cxnSpLocks/>
                <a:endCxn id="1416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4" name="直接连接符 1433">
                <a:extLst>
                  <a:ext uri="{FF2B5EF4-FFF2-40B4-BE49-F238E27FC236}">
                    <a16:creationId xmlns:a16="http://schemas.microsoft.com/office/drawing/2014/main" id="{40F7DECB-5D7C-4FF5-A2E6-B625E7BA6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5" name="直接连接符 1434">
                <a:extLst>
                  <a:ext uri="{FF2B5EF4-FFF2-40B4-BE49-F238E27FC236}">
                    <a16:creationId xmlns:a16="http://schemas.microsoft.com/office/drawing/2014/main" id="{7FA9780D-12B8-8D45-87D9-49A6A735A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6" name="直接连接符 1435">
                <a:extLst>
                  <a:ext uri="{FF2B5EF4-FFF2-40B4-BE49-F238E27FC236}">
                    <a16:creationId xmlns:a16="http://schemas.microsoft.com/office/drawing/2014/main" id="{C536E01F-EDF1-FA56-3AC0-2214C92AEBC5}"/>
                  </a:ext>
                </a:extLst>
              </p:cNvPr>
              <p:cNvCxnSpPr>
                <a:cxnSpLocks/>
                <a:endCxn id="1421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7" name="直接连接符 1436">
                <a:extLst>
                  <a:ext uri="{FF2B5EF4-FFF2-40B4-BE49-F238E27FC236}">
                    <a16:creationId xmlns:a16="http://schemas.microsoft.com/office/drawing/2014/main" id="{C9E9FA24-2BC2-AA2A-7CB8-265610EF1183}"/>
                  </a:ext>
                </a:extLst>
              </p:cNvPr>
              <p:cNvCxnSpPr>
                <a:cxnSpLocks/>
                <a:stCxn id="1418" idx="7"/>
                <a:endCxn id="1420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8" name="直接连接符 1437">
                <a:extLst>
                  <a:ext uri="{FF2B5EF4-FFF2-40B4-BE49-F238E27FC236}">
                    <a16:creationId xmlns:a16="http://schemas.microsoft.com/office/drawing/2014/main" id="{CBF498AF-1BB0-0EDF-07A9-3FC1FEF99088}"/>
                  </a:ext>
                </a:extLst>
              </p:cNvPr>
              <p:cNvCxnSpPr>
                <a:cxnSpLocks/>
                <a:stCxn id="1415" idx="6"/>
                <a:endCxn id="1419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9" name="直接连接符 1438">
                <a:extLst>
                  <a:ext uri="{FF2B5EF4-FFF2-40B4-BE49-F238E27FC236}">
                    <a16:creationId xmlns:a16="http://schemas.microsoft.com/office/drawing/2014/main" id="{A86BBE5D-5B6D-59EE-5E4D-C3A37E85321D}"/>
                  </a:ext>
                </a:extLst>
              </p:cNvPr>
              <p:cNvCxnSpPr>
                <a:cxnSpLocks/>
                <a:stCxn id="1416" idx="7"/>
                <a:endCxn id="1419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0" name="直接连接符 1439">
                <a:extLst>
                  <a:ext uri="{FF2B5EF4-FFF2-40B4-BE49-F238E27FC236}">
                    <a16:creationId xmlns:a16="http://schemas.microsoft.com/office/drawing/2014/main" id="{A173111C-A16A-3ACD-151B-B479E509BC8D}"/>
                  </a:ext>
                </a:extLst>
              </p:cNvPr>
              <p:cNvCxnSpPr>
                <a:cxnSpLocks/>
                <a:stCxn id="1417" idx="7"/>
                <a:endCxn id="1419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1" name="直接连接符 1440">
                <a:extLst>
                  <a:ext uri="{FF2B5EF4-FFF2-40B4-BE49-F238E27FC236}">
                    <a16:creationId xmlns:a16="http://schemas.microsoft.com/office/drawing/2014/main" id="{BE12DD13-4095-B4ED-71D7-10F819D8EC40}"/>
                  </a:ext>
                </a:extLst>
              </p:cNvPr>
              <p:cNvCxnSpPr>
                <a:cxnSpLocks/>
                <a:stCxn id="1412" idx="7"/>
                <a:endCxn id="1415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2" name="直接连接符 1441">
                <a:extLst>
                  <a:ext uri="{FF2B5EF4-FFF2-40B4-BE49-F238E27FC236}">
                    <a16:creationId xmlns:a16="http://schemas.microsoft.com/office/drawing/2014/main" id="{B9645DBC-B572-0551-8678-A6A94AFDE239}"/>
                  </a:ext>
                </a:extLst>
              </p:cNvPr>
              <p:cNvCxnSpPr>
                <a:cxnSpLocks/>
                <a:stCxn id="1411" idx="5"/>
                <a:endCxn id="1416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3" name="直接连接符 1442">
                <a:extLst>
                  <a:ext uri="{FF2B5EF4-FFF2-40B4-BE49-F238E27FC236}">
                    <a16:creationId xmlns:a16="http://schemas.microsoft.com/office/drawing/2014/main" id="{80C8ECAD-C2AF-6E5A-2559-15447223AA5C}"/>
                  </a:ext>
                </a:extLst>
              </p:cNvPr>
              <p:cNvCxnSpPr>
                <a:cxnSpLocks/>
                <a:stCxn id="1412" idx="5"/>
                <a:endCxn id="1417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4" name="直接连接符 1443">
                <a:extLst>
                  <a:ext uri="{FF2B5EF4-FFF2-40B4-BE49-F238E27FC236}">
                    <a16:creationId xmlns:a16="http://schemas.microsoft.com/office/drawing/2014/main" id="{A61872AE-5AB8-6A63-DC04-396957A28486}"/>
                  </a:ext>
                </a:extLst>
              </p:cNvPr>
              <p:cNvCxnSpPr>
                <a:cxnSpLocks/>
                <a:stCxn id="1413" idx="7"/>
                <a:endCxn id="1416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5" name="直接连接符 1444">
                <a:extLst>
                  <a:ext uri="{FF2B5EF4-FFF2-40B4-BE49-F238E27FC236}">
                    <a16:creationId xmlns:a16="http://schemas.microsoft.com/office/drawing/2014/main" id="{78675A9E-858B-CCAE-4E4A-9DCE3E540BFE}"/>
                  </a:ext>
                </a:extLst>
              </p:cNvPr>
              <p:cNvCxnSpPr>
                <a:cxnSpLocks/>
                <a:stCxn id="1413" idx="5"/>
                <a:endCxn id="1418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6" name="直接连接符 1445">
                <a:extLst>
                  <a:ext uri="{FF2B5EF4-FFF2-40B4-BE49-F238E27FC236}">
                    <a16:creationId xmlns:a16="http://schemas.microsoft.com/office/drawing/2014/main" id="{EC7ABF33-8724-C30F-DD4E-F372455520B4}"/>
                  </a:ext>
                </a:extLst>
              </p:cNvPr>
              <p:cNvCxnSpPr>
                <a:cxnSpLocks/>
                <a:stCxn id="1414" idx="7"/>
                <a:endCxn id="1417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7" name="直接连接符 1446">
                <a:extLst>
                  <a:ext uri="{FF2B5EF4-FFF2-40B4-BE49-F238E27FC236}">
                    <a16:creationId xmlns:a16="http://schemas.microsoft.com/office/drawing/2014/main" id="{A0286291-B4E0-4E5D-6DA4-22DCE1BF93AC}"/>
                  </a:ext>
                </a:extLst>
              </p:cNvPr>
              <p:cNvCxnSpPr>
                <a:cxnSpLocks/>
                <a:stCxn id="1416" idx="6"/>
                <a:endCxn id="1420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8" name="直接连接符 1447">
                <a:extLst>
                  <a:ext uri="{FF2B5EF4-FFF2-40B4-BE49-F238E27FC236}">
                    <a16:creationId xmlns:a16="http://schemas.microsoft.com/office/drawing/2014/main" id="{8A3F0D79-A6F9-AF61-9506-2CD714DA540B}"/>
                  </a:ext>
                </a:extLst>
              </p:cNvPr>
              <p:cNvCxnSpPr>
                <a:cxnSpLocks/>
                <a:stCxn id="1417" idx="6"/>
                <a:endCxn id="1420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9" name="直接连接符 1448">
                <a:extLst>
                  <a:ext uri="{FF2B5EF4-FFF2-40B4-BE49-F238E27FC236}">
                    <a16:creationId xmlns:a16="http://schemas.microsoft.com/office/drawing/2014/main" id="{6210DE53-B85B-16E6-69A7-2C297DF19D68}"/>
                  </a:ext>
                </a:extLst>
              </p:cNvPr>
              <p:cNvCxnSpPr>
                <a:cxnSpLocks/>
                <a:stCxn id="1417" idx="5"/>
                <a:endCxn id="1421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0" name="直接连接符 1449">
                <a:extLst>
                  <a:ext uri="{FF2B5EF4-FFF2-40B4-BE49-F238E27FC236}">
                    <a16:creationId xmlns:a16="http://schemas.microsoft.com/office/drawing/2014/main" id="{E6B5664F-E6CC-DB8E-28B1-5B95A0B41E80}"/>
                  </a:ext>
                </a:extLst>
              </p:cNvPr>
              <p:cNvCxnSpPr>
                <a:cxnSpLocks/>
                <a:stCxn id="1415" idx="5"/>
                <a:endCxn id="1420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1" name="直接连接符 1450">
                <a:extLst>
                  <a:ext uri="{FF2B5EF4-FFF2-40B4-BE49-F238E27FC236}">
                    <a16:creationId xmlns:a16="http://schemas.microsoft.com/office/drawing/2014/main" id="{5A291EF3-0384-3ADA-C6F6-E4D7CA54D57A}"/>
                  </a:ext>
                </a:extLst>
              </p:cNvPr>
              <p:cNvCxnSpPr>
                <a:cxnSpLocks/>
                <a:stCxn id="1416" idx="5"/>
                <a:endCxn id="1421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3" name="组合 1352">
            <a:extLst>
              <a:ext uri="{FF2B5EF4-FFF2-40B4-BE49-F238E27FC236}">
                <a16:creationId xmlns:a16="http://schemas.microsoft.com/office/drawing/2014/main" id="{530A6FEE-BB91-1014-F7BD-B58AD7FC3C68}"/>
              </a:ext>
            </a:extLst>
          </p:cNvPr>
          <p:cNvGrpSpPr/>
          <p:nvPr/>
        </p:nvGrpSpPr>
        <p:grpSpPr>
          <a:xfrm>
            <a:off x="2046388" y="3662224"/>
            <a:ext cx="1522276" cy="2584288"/>
            <a:chOff x="255062" y="3635439"/>
            <a:chExt cx="1522276" cy="2584288"/>
          </a:xfrm>
        </p:grpSpPr>
        <p:sp>
          <p:nvSpPr>
            <p:cNvPr id="1304" name="矩形: 圆角 1303">
              <a:extLst>
                <a:ext uri="{FF2B5EF4-FFF2-40B4-BE49-F238E27FC236}">
                  <a16:creationId xmlns:a16="http://schemas.microsoft.com/office/drawing/2014/main" id="{47895711-4F46-7C5E-08A0-F08204F168C0}"/>
                </a:ext>
              </a:extLst>
            </p:cNvPr>
            <p:cNvSpPr/>
            <p:nvPr/>
          </p:nvSpPr>
          <p:spPr>
            <a:xfrm>
              <a:off x="255062" y="3635439"/>
              <a:ext cx="1522276" cy="258428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05" name="矩形: 圆角 1304">
              <a:extLst>
                <a:ext uri="{FF2B5EF4-FFF2-40B4-BE49-F238E27FC236}">
                  <a16:creationId xmlns:a16="http://schemas.microsoft.com/office/drawing/2014/main" id="{18A86936-FE86-1DEB-4561-63D9AD63EDB4}"/>
                </a:ext>
              </a:extLst>
            </p:cNvPr>
            <p:cNvSpPr/>
            <p:nvPr/>
          </p:nvSpPr>
          <p:spPr>
            <a:xfrm>
              <a:off x="310541" y="3714842"/>
              <a:ext cx="1405204" cy="11893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06" name="组合 1305">
              <a:extLst>
                <a:ext uri="{FF2B5EF4-FFF2-40B4-BE49-F238E27FC236}">
                  <a16:creationId xmlns:a16="http://schemas.microsoft.com/office/drawing/2014/main" id="{716F7CFD-8437-45F8-B7A7-C2C1F2CE10E4}"/>
                </a:ext>
              </a:extLst>
            </p:cNvPr>
            <p:cNvGrpSpPr/>
            <p:nvPr/>
          </p:nvGrpSpPr>
          <p:grpSpPr>
            <a:xfrm>
              <a:off x="370758" y="3802062"/>
              <a:ext cx="1284719" cy="1014953"/>
              <a:chOff x="782034" y="2046989"/>
              <a:chExt cx="2772420" cy="2266790"/>
            </a:xfrm>
          </p:grpSpPr>
          <p:sp>
            <p:nvSpPr>
              <p:cNvPr id="1308" name="椭圆 1307">
                <a:extLst>
                  <a:ext uri="{FF2B5EF4-FFF2-40B4-BE49-F238E27FC236}">
                    <a16:creationId xmlns:a16="http://schemas.microsoft.com/office/drawing/2014/main" id="{051C75C3-426A-90F3-9B02-5D2596B7F1BC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9" name="椭圆 1308">
                <a:extLst>
                  <a:ext uri="{FF2B5EF4-FFF2-40B4-BE49-F238E27FC236}">
                    <a16:creationId xmlns:a16="http://schemas.microsoft.com/office/drawing/2014/main" id="{9EBDD99B-B2BD-8E4E-CE8A-E0A80CEEF759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0" name="椭圆 1309">
                <a:extLst>
                  <a:ext uri="{FF2B5EF4-FFF2-40B4-BE49-F238E27FC236}">
                    <a16:creationId xmlns:a16="http://schemas.microsoft.com/office/drawing/2014/main" id="{AA6F6608-990C-028E-4BF1-3D0C809E8672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1" name="椭圆 1310">
                <a:extLst>
                  <a:ext uri="{FF2B5EF4-FFF2-40B4-BE49-F238E27FC236}">
                    <a16:creationId xmlns:a16="http://schemas.microsoft.com/office/drawing/2014/main" id="{8D0C6E00-0694-9FD5-5385-F444B770F764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2" name="椭圆 1311">
                <a:extLst>
                  <a:ext uri="{FF2B5EF4-FFF2-40B4-BE49-F238E27FC236}">
                    <a16:creationId xmlns:a16="http://schemas.microsoft.com/office/drawing/2014/main" id="{01033120-4D69-BABD-4362-6694B6282995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  <p:sp>
            <p:nvSpPr>
              <p:cNvPr id="1313" name="椭圆 1312">
                <a:extLst>
                  <a:ext uri="{FF2B5EF4-FFF2-40B4-BE49-F238E27FC236}">
                    <a16:creationId xmlns:a16="http://schemas.microsoft.com/office/drawing/2014/main" id="{3E6D1A53-1497-9FB3-8654-F6C6AC55DBB1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4" name="椭圆 1313">
                <a:extLst>
                  <a:ext uri="{FF2B5EF4-FFF2-40B4-BE49-F238E27FC236}">
                    <a16:creationId xmlns:a16="http://schemas.microsoft.com/office/drawing/2014/main" id="{A26EA57C-01BE-F4C8-F924-2425CC4B4B58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5" name="椭圆 1314">
                <a:extLst>
                  <a:ext uri="{FF2B5EF4-FFF2-40B4-BE49-F238E27FC236}">
                    <a16:creationId xmlns:a16="http://schemas.microsoft.com/office/drawing/2014/main" id="{8F4E3A19-67E0-EC14-41E8-4F8D4BBD5768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6" name="椭圆 1315">
                <a:extLst>
                  <a:ext uri="{FF2B5EF4-FFF2-40B4-BE49-F238E27FC236}">
                    <a16:creationId xmlns:a16="http://schemas.microsoft.com/office/drawing/2014/main" id="{09545C81-0315-93C7-9C57-B46DBC8039E4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7" name="椭圆 1316">
                <a:extLst>
                  <a:ext uri="{FF2B5EF4-FFF2-40B4-BE49-F238E27FC236}">
                    <a16:creationId xmlns:a16="http://schemas.microsoft.com/office/drawing/2014/main" id="{7788B9C0-9F59-2A9A-1516-4394E5B8E4C3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8" name="椭圆 1317">
                <a:extLst>
                  <a:ext uri="{FF2B5EF4-FFF2-40B4-BE49-F238E27FC236}">
                    <a16:creationId xmlns:a16="http://schemas.microsoft.com/office/drawing/2014/main" id="{F5C52CCA-5FF2-D91A-3C28-9F58DB869ED7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9" name="椭圆 1318">
                <a:extLst>
                  <a:ext uri="{FF2B5EF4-FFF2-40B4-BE49-F238E27FC236}">
                    <a16:creationId xmlns:a16="http://schemas.microsoft.com/office/drawing/2014/main" id="{1D7622A1-0426-F3B0-4B83-F2AD0AA63328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0" name="椭圆 1319">
                <a:extLst>
                  <a:ext uri="{FF2B5EF4-FFF2-40B4-BE49-F238E27FC236}">
                    <a16:creationId xmlns:a16="http://schemas.microsoft.com/office/drawing/2014/main" id="{424B56C0-15DD-6CBE-B735-DB1160F890C5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1" name="椭圆 1320">
                <a:extLst>
                  <a:ext uri="{FF2B5EF4-FFF2-40B4-BE49-F238E27FC236}">
                    <a16:creationId xmlns:a16="http://schemas.microsoft.com/office/drawing/2014/main" id="{7306B155-330A-5305-05A3-26D52B4F51E6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22" name="直接连接符 1321">
                <a:extLst>
                  <a:ext uri="{FF2B5EF4-FFF2-40B4-BE49-F238E27FC236}">
                    <a16:creationId xmlns:a16="http://schemas.microsoft.com/office/drawing/2014/main" id="{91A30955-2522-73B7-DE13-CF154F3055D6}"/>
                  </a:ext>
                </a:extLst>
              </p:cNvPr>
              <p:cNvCxnSpPr>
                <a:cxnSpLocks/>
                <a:stCxn id="1308" idx="7"/>
                <a:endCxn id="1311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3" name="直接连接符 1322">
                <a:extLst>
                  <a:ext uri="{FF2B5EF4-FFF2-40B4-BE49-F238E27FC236}">
                    <a16:creationId xmlns:a16="http://schemas.microsoft.com/office/drawing/2014/main" id="{B74DDB89-776C-B77E-228F-8B964CEA8D53}"/>
                  </a:ext>
                </a:extLst>
              </p:cNvPr>
              <p:cNvCxnSpPr>
                <a:cxnSpLocks/>
                <a:stCxn id="1308" idx="6"/>
                <a:endCxn id="1312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4" name="直接连接符 1323">
                <a:extLst>
                  <a:ext uri="{FF2B5EF4-FFF2-40B4-BE49-F238E27FC236}">
                    <a16:creationId xmlns:a16="http://schemas.microsoft.com/office/drawing/2014/main" id="{A3FFDB0E-2734-0979-D494-DF398A057125}"/>
                  </a:ext>
                </a:extLst>
              </p:cNvPr>
              <p:cNvCxnSpPr>
                <a:cxnSpLocks/>
                <a:stCxn id="1308" idx="5"/>
                <a:endCxn id="1313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5" name="直接连接符 1324">
                <a:extLst>
                  <a:ext uri="{FF2B5EF4-FFF2-40B4-BE49-F238E27FC236}">
                    <a16:creationId xmlns:a16="http://schemas.microsoft.com/office/drawing/2014/main" id="{9A85FCE4-9BC8-CEAC-0045-8D2007BEDCA3}"/>
                  </a:ext>
                </a:extLst>
              </p:cNvPr>
              <p:cNvCxnSpPr>
                <a:cxnSpLocks/>
                <a:stCxn id="1309" idx="7"/>
                <a:endCxn id="1311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6" name="直接连接符 1325">
                <a:extLst>
                  <a:ext uri="{FF2B5EF4-FFF2-40B4-BE49-F238E27FC236}">
                    <a16:creationId xmlns:a16="http://schemas.microsoft.com/office/drawing/2014/main" id="{2597FCE7-38D5-E030-C167-3CA9D2F52903}"/>
                  </a:ext>
                </a:extLst>
              </p:cNvPr>
              <p:cNvCxnSpPr>
                <a:cxnSpLocks/>
                <a:stCxn id="1309" idx="7"/>
                <a:endCxn id="1312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7" name="直接连接符 1326">
                <a:extLst>
                  <a:ext uri="{FF2B5EF4-FFF2-40B4-BE49-F238E27FC236}">
                    <a16:creationId xmlns:a16="http://schemas.microsoft.com/office/drawing/2014/main" id="{B66EE834-3B82-1888-364F-CF8CB593886A}"/>
                  </a:ext>
                </a:extLst>
              </p:cNvPr>
              <p:cNvCxnSpPr>
                <a:cxnSpLocks/>
                <a:stCxn id="1309" idx="5"/>
                <a:endCxn id="1313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8" name="直接连接符 1327">
                <a:extLst>
                  <a:ext uri="{FF2B5EF4-FFF2-40B4-BE49-F238E27FC236}">
                    <a16:creationId xmlns:a16="http://schemas.microsoft.com/office/drawing/2014/main" id="{757954B4-0728-DF4E-9691-5CA509A19C1A}"/>
                  </a:ext>
                </a:extLst>
              </p:cNvPr>
              <p:cNvCxnSpPr>
                <a:cxnSpLocks/>
                <a:stCxn id="1309" idx="5"/>
                <a:endCxn id="1314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9" name="直接连接符 1328">
                <a:extLst>
                  <a:ext uri="{FF2B5EF4-FFF2-40B4-BE49-F238E27FC236}">
                    <a16:creationId xmlns:a16="http://schemas.microsoft.com/office/drawing/2014/main" id="{9045E4D7-BD60-FB0C-221B-269745C6A53D}"/>
                  </a:ext>
                </a:extLst>
              </p:cNvPr>
              <p:cNvCxnSpPr>
                <a:cxnSpLocks/>
                <a:stCxn id="1310" idx="7"/>
                <a:endCxn id="1312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0" name="直接连接符 1329">
                <a:extLst>
                  <a:ext uri="{FF2B5EF4-FFF2-40B4-BE49-F238E27FC236}">
                    <a16:creationId xmlns:a16="http://schemas.microsoft.com/office/drawing/2014/main" id="{6E29C687-4A85-364F-7766-39105CB33ADE}"/>
                  </a:ext>
                </a:extLst>
              </p:cNvPr>
              <p:cNvCxnSpPr>
                <a:cxnSpLocks/>
                <a:stCxn id="1310" idx="6"/>
                <a:endCxn id="1313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1" name="直接连接符 1330">
                <a:extLst>
                  <a:ext uri="{FF2B5EF4-FFF2-40B4-BE49-F238E27FC236}">
                    <a16:creationId xmlns:a16="http://schemas.microsoft.com/office/drawing/2014/main" id="{C802E136-B1D4-2C03-CB63-4CC81AE300AB}"/>
                  </a:ext>
                </a:extLst>
              </p:cNvPr>
              <p:cNvCxnSpPr>
                <a:cxnSpLocks/>
                <a:stCxn id="1310" idx="5"/>
                <a:endCxn id="1314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2" name="直接连接符 1331">
                <a:extLst>
                  <a:ext uri="{FF2B5EF4-FFF2-40B4-BE49-F238E27FC236}">
                    <a16:creationId xmlns:a16="http://schemas.microsoft.com/office/drawing/2014/main" id="{7634CB99-D46B-9F39-2735-E2A73CFEBDB8}"/>
                  </a:ext>
                </a:extLst>
              </p:cNvPr>
              <p:cNvCxnSpPr>
                <a:cxnSpLocks/>
                <a:stCxn id="1311" idx="6"/>
                <a:endCxn id="1315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3" name="直接连接符 1332">
                <a:extLst>
                  <a:ext uri="{FF2B5EF4-FFF2-40B4-BE49-F238E27FC236}">
                    <a16:creationId xmlns:a16="http://schemas.microsoft.com/office/drawing/2014/main" id="{1C3A3EE0-F383-03DF-D2F6-8BCFB96872DA}"/>
                  </a:ext>
                </a:extLst>
              </p:cNvPr>
              <p:cNvCxnSpPr>
                <a:cxnSpLocks/>
                <a:endCxn id="1316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4" name="直接连接符 1333">
                <a:extLst>
                  <a:ext uri="{FF2B5EF4-FFF2-40B4-BE49-F238E27FC236}">
                    <a16:creationId xmlns:a16="http://schemas.microsoft.com/office/drawing/2014/main" id="{B099DED7-D089-D9BA-AB0F-2268EF5479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5" name="直接连接符 1334">
                <a:extLst>
                  <a:ext uri="{FF2B5EF4-FFF2-40B4-BE49-F238E27FC236}">
                    <a16:creationId xmlns:a16="http://schemas.microsoft.com/office/drawing/2014/main" id="{22FA7A04-DABA-014E-9241-B37A5261D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6" name="直接连接符 1335">
                <a:extLst>
                  <a:ext uri="{FF2B5EF4-FFF2-40B4-BE49-F238E27FC236}">
                    <a16:creationId xmlns:a16="http://schemas.microsoft.com/office/drawing/2014/main" id="{76EA0113-7828-9F46-0AF8-603EED1DCB99}"/>
                  </a:ext>
                </a:extLst>
              </p:cNvPr>
              <p:cNvCxnSpPr>
                <a:cxnSpLocks/>
                <a:endCxn id="1321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7" name="直接连接符 1336">
                <a:extLst>
                  <a:ext uri="{FF2B5EF4-FFF2-40B4-BE49-F238E27FC236}">
                    <a16:creationId xmlns:a16="http://schemas.microsoft.com/office/drawing/2014/main" id="{F3373244-38F6-47DB-02BA-2F07928B5080}"/>
                  </a:ext>
                </a:extLst>
              </p:cNvPr>
              <p:cNvCxnSpPr>
                <a:cxnSpLocks/>
                <a:stCxn id="1318" idx="7"/>
                <a:endCxn id="1320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8" name="直接连接符 1337">
                <a:extLst>
                  <a:ext uri="{FF2B5EF4-FFF2-40B4-BE49-F238E27FC236}">
                    <a16:creationId xmlns:a16="http://schemas.microsoft.com/office/drawing/2014/main" id="{EEF59A0E-2AE6-C429-9EBC-E100F4C42842}"/>
                  </a:ext>
                </a:extLst>
              </p:cNvPr>
              <p:cNvCxnSpPr>
                <a:cxnSpLocks/>
                <a:stCxn id="1315" idx="6"/>
                <a:endCxn id="1319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9" name="直接连接符 1338">
                <a:extLst>
                  <a:ext uri="{FF2B5EF4-FFF2-40B4-BE49-F238E27FC236}">
                    <a16:creationId xmlns:a16="http://schemas.microsoft.com/office/drawing/2014/main" id="{0A4477DE-345D-2057-E8AA-EB5E9D0673AC}"/>
                  </a:ext>
                </a:extLst>
              </p:cNvPr>
              <p:cNvCxnSpPr>
                <a:cxnSpLocks/>
                <a:stCxn id="1316" idx="7"/>
                <a:endCxn id="1319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0" name="直接连接符 1339">
                <a:extLst>
                  <a:ext uri="{FF2B5EF4-FFF2-40B4-BE49-F238E27FC236}">
                    <a16:creationId xmlns:a16="http://schemas.microsoft.com/office/drawing/2014/main" id="{1E804CFB-3C1F-EE8E-7FDF-DE6805A1DB31}"/>
                  </a:ext>
                </a:extLst>
              </p:cNvPr>
              <p:cNvCxnSpPr>
                <a:cxnSpLocks/>
                <a:stCxn id="1317" idx="7"/>
                <a:endCxn id="1319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1" name="直接连接符 1340">
                <a:extLst>
                  <a:ext uri="{FF2B5EF4-FFF2-40B4-BE49-F238E27FC236}">
                    <a16:creationId xmlns:a16="http://schemas.microsoft.com/office/drawing/2014/main" id="{DEDE0384-FE33-2803-0F07-42AB19CD0124}"/>
                  </a:ext>
                </a:extLst>
              </p:cNvPr>
              <p:cNvCxnSpPr>
                <a:cxnSpLocks/>
                <a:stCxn id="1312" idx="7"/>
                <a:endCxn id="1315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2" name="直接连接符 1341">
                <a:extLst>
                  <a:ext uri="{FF2B5EF4-FFF2-40B4-BE49-F238E27FC236}">
                    <a16:creationId xmlns:a16="http://schemas.microsoft.com/office/drawing/2014/main" id="{C123AA16-6F3C-9A43-AE75-7D7C0F1EA3DC}"/>
                  </a:ext>
                </a:extLst>
              </p:cNvPr>
              <p:cNvCxnSpPr>
                <a:cxnSpLocks/>
                <a:stCxn id="1311" idx="5"/>
                <a:endCxn id="1316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3" name="直接连接符 1342">
                <a:extLst>
                  <a:ext uri="{FF2B5EF4-FFF2-40B4-BE49-F238E27FC236}">
                    <a16:creationId xmlns:a16="http://schemas.microsoft.com/office/drawing/2014/main" id="{E057AC3D-6BAE-464D-57E5-601C0FE23281}"/>
                  </a:ext>
                </a:extLst>
              </p:cNvPr>
              <p:cNvCxnSpPr>
                <a:cxnSpLocks/>
                <a:stCxn id="1312" idx="5"/>
                <a:endCxn id="1317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4" name="直接连接符 1343">
                <a:extLst>
                  <a:ext uri="{FF2B5EF4-FFF2-40B4-BE49-F238E27FC236}">
                    <a16:creationId xmlns:a16="http://schemas.microsoft.com/office/drawing/2014/main" id="{6A951842-2D7A-664A-6B6E-6F524BF83ED7}"/>
                  </a:ext>
                </a:extLst>
              </p:cNvPr>
              <p:cNvCxnSpPr>
                <a:cxnSpLocks/>
                <a:stCxn id="1313" idx="7"/>
                <a:endCxn id="1316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5" name="直接连接符 1344">
                <a:extLst>
                  <a:ext uri="{FF2B5EF4-FFF2-40B4-BE49-F238E27FC236}">
                    <a16:creationId xmlns:a16="http://schemas.microsoft.com/office/drawing/2014/main" id="{DB88E58E-726B-593D-B3C5-04C81FE6C76A}"/>
                  </a:ext>
                </a:extLst>
              </p:cNvPr>
              <p:cNvCxnSpPr>
                <a:cxnSpLocks/>
                <a:stCxn id="1313" idx="5"/>
                <a:endCxn id="1318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6" name="直接连接符 1345">
                <a:extLst>
                  <a:ext uri="{FF2B5EF4-FFF2-40B4-BE49-F238E27FC236}">
                    <a16:creationId xmlns:a16="http://schemas.microsoft.com/office/drawing/2014/main" id="{51AA0D7F-7A42-5F32-1BBA-2955A53C1CC8}"/>
                  </a:ext>
                </a:extLst>
              </p:cNvPr>
              <p:cNvCxnSpPr>
                <a:cxnSpLocks/>
                <a:stCxn id="1314" idx="7"/>
                <a:endCxn id="1317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7" name="直接连接符 1346">
                <a:extLst>
                  <a:ext uri="{FF2B5EF4-FFF2-40B4-BE49-F238E27FC236}">
                    <a16:creationId xmlns:a16="http://schemas.microsoft.com/office/drawing/2014/main" id="{A33D2CF3-8618-E1E5-F4ED-46E161144C4C}"/>
                  </a:ext>
                </a:extLst>
              </p:cNvPr>
              <p:cNvCxnSpPr>
                <a:cxnSpLocks/>
                <a:stCxn id="1316" idx="6"/>
                <a:endCxn id="1320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8" name="直接连接符 1347">
                <a:extLst>
                  <a:ext uri="{FF2B5EF4-FFF2-40B4-BE49-F238E27FC236}">
                    <a16:creationId xmlns:a16="http://schemas.microsoft.com/office/drawing/2014/main" id="{FB832A6F-B3AB-3044-70D4-8E0C5444B287}"/>
                  </a:ext>
                </a:extLst>
              </p:cNvPr>
              <p:cNvCxnSpPr>
                <a:cxnSpLocks/>
                <a:stCxn id="1317" idx="6"/>
                <a:endCxn id="1320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9" name="直接连接符 1348">
                <a:extLst>
                  <a:ext uri="{FF2B5EF4-FFF2-40B4-BE49-F238E27FC236}">
                    <a16:creationId xmlns:a16="http://schemas.microsoft.com/office/drawing/2014/main" id="{B5E0594E-426C-C364-2AF3-E4B2274EA6F4}"/>
                  </a:ext>
                </a:extLst>
              </p:cNvPr>
              <p:cNvCxnSpPr>
                <a:cxnSpLocks/>
                <a:stCxn id="1317" idx="5"/>
                <a:endCxn id="1321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0" name="直接连接符 1349">
                <a:extLst>
                  <a:ext uri="{FF2B5EF4-FFF2-40B4-BE49-F238E27FC236}">
                    <a16:creationId xmlns:a16="http://schemas.microsoft.com/office/drawing/2014/main" id="{C0DC7A91-F6F3-1FDA-ABA1-E27B659A1989}"/>
                  </a:ext>
                </a:extLst>
              </p:cNvPr>
              <p:cNvCxnSpPr>
                <a:cxnSpLocks/>
                <a:stCxn id="1315" idx="5"/>
                <a:endCxn id="1320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1" name="直接连接符 1350">
                <a:extLst>
                  <a:ext uri="{FF2B5EF4-FFF2-40B4-BE49-F238E27FC236}">
                    <a16:creationId xmlns:a16="http://schemas.microsoft.com/office/drawing/2014/main" id="{B9A11A85-B709-7B25-EC82-83E33A310E0E}"/>
                  </a:ext>
                </a:extLst>
              </p:cNvPr>
              <p:cNvCxnSpPr>
                <a:cxnSpLocks/>
                <a:stCxn id="1316" idx="5"/>
                <a:endCxn id="1321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2ACDC923-9F5B-F40D-901A-E8516BE6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437" y="4934803"/>
            <a:ext cx="1509825" cy="15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BB70EAE7-8423-C2E6-7CF7-CFE729848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3763" y="4936418"/>
            <a:ext cx="1509825" cy="15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CF6BC38B-18C0-B730-13F3-1798FCAA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1598" y="4938863"/>
            <a:ext cx="1509825" cy="15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342061BA-BE18-FB50-17BB-04078F0A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5243" y="5293842"/>
            <a:ext cx="872423" cy="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58DA393-FB62-01D5-8711-52CB9DC3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1197" y="5298580"/>
            <a:ext cx="872423" cy="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8E8C6187-ABBB-E789-B7C0-01A005C4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5646" y="4792766"/>
            <a:ext cx="872423" cy="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A2BB6A8F-1E40-51F8-6324-55CB2D68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3978" y="1333612"/>
            <a:ext cx="872423" cy="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07F48705-3BDA-795F-39F9-04D82DE6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1953" y="1351681"/>
            <a:ext cx="872423" cy="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961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CA92E8-D807-D574-DBCC-E74501AD78A8}"/>
              </a:ext>
            </a:extLst>
          </p:cNvPr>
          <p:cNvSpPr txBox="1">
            <a:spLocks/>
          </p:cNvSpPr>
          <p:nvPr/>
        </p:nvSpPr>
        <p:spPr>
          <a:xfrm>
            <a:off x="942974" y="73158"/>
            <a:ext cx="10591800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Launch Training For Distributed Data Parallel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8DFC3EE-77E2-C872-C747-A53CDE97EA31}"/>
              </a:ext>
            </a:extLst>
          </p:cNvPr>
          <p:cNvSpPr txBox="1"/>
          <p:nvPr/>
        </p:nvSpPr>
        <p:spPr>
          <a:xfrm>
            <a:off x="309333" y="886185"/>
            <a:ext cx="115733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Define Trainer</a:t>
            </a:r>
          </a:p>
          <a:p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Define node and port</a:t>
            </a:r>
          </a:p>
          <a:p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head_node_ip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latin typeface="Consolas" panose="020B0609020204030204" pitchFamily="49" charset="0"/>
              </a:rPr>
              <a:t>= </a:t>
            </a:r>
            <a:r>
              <a:rPr lang="en-US" altLang="zh-CN" sz="2800" dirty="0" err="1">
                <a:latin typeface="Consolas" panose="020B0609020204030204" pitchFamily="49" charset="0"/>
              </a:rPr>
              <a:t>YourHeadNodeIP</a:t>
            </a:r>
            <a:endParaRPr lang="en-US" altLang="zh-CN" sz="2800" dirty="0"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port </a:t>
            </a:r>
            <a:r>
              <a:rPr lang="en-US" altLang="zh-CN" sz="2800" dirty="0">
                <a:latin typeface="Consolas" panose="020B0609020204030204" pitchFamily="49" charset="0"/>
              </a:rPr>
              <a:t>= </a:t>
            </a:r>
            <a:r>
              <a:rPr lang="en-US" altLang="zh-CN" sz="2800" dirty="0" err="1">
                <a:latin typeface="Consolas" panose="020B0609020204030204" pitchFamily="49" charset="0"/>
              </a:rPr>
              <a:t>YourPort</a:t>
            </a:r>
            <a:endParaRPr lang="en-US" altLang="zh-CN" sz="2800" dirty="0">
              <a:latin typeface="Consolas" panose="020B0609020204030204" pitchFamily="49" charset="0"/>
            </a:endParaRPr>
          </a:p>
          <a:p>
            <a:r>
              <a:rPr lang="en-US" altLang="zh-CN" sz="2800" dirty="0" err="1">
                <a:latin typeface="Consolas" panose="020B0609020204030204" pitchFamily="49" charset="0"/>
              </a:rPr>
              <a:t>torchrun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latin typeface="Consolas" panose="020B0609020204030204" pitchFamily="49" charset="0"/>
              </a:rPr>
              <a:t>--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nnodes</a:t>
            </a:r>
            <a:r>
              <a:rPr lang="en-US" altLang="zh-CN" sz="2800" dirty="0">
                <a:latin typeface="Consolas" panose="020B0609020204030204" pitchFamily="49" charset="0"/>
              </a:rPr>
              <a:t>=2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latin typeface="Consolas" panose="020B0609020204030204" pitchFamily="49" charset="0"/>
              </a:rPr>
              <a:t>\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number of nodes using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altLang="zh-CN" sz="2800" dirty="0">
                <a:latin typeface="Consolas" panose="020B0609020204030204" pitchFamily="49" charset="0"/>
              </a:rPr>
              <a:t>--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nproc_per_node</a:t>
            </a:r>
            <a:r>
              <a:rPr lang="en-US" altLang="zh-CN" sz="2800" dirty="0">
                <a:latin typeface="Consolas" panose="020B0609020204030204" pitchFamily="49" charset="0"/>
              </a:rPr>
              <a:t>=2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latin typeface="Consolas" panose="020B0609020204030204" pitchFamily="49" charset="0"/>
              </a:rPr>
              <a:t>\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number of GPU per node </a:t>
            </a: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		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…other configs</a:t>
            </a:r>
            <a:endParaRPr lang="en-US" altLang="zh-CN" sz="2800" dirty="0">
              <a:latin typeface="Consolas" panose="020B0609020204030204" pitchFamily="49" charset="0"/>
            </a:endParaRPr>
          </a:p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        </a:t>
            </a:r>
            <a:r>
              <a:rPr lang="en-US" altLang="zh-CN" sz="2800" dirty="0">
                <a:latin typeface="Consolas" panose="020B0609020204030204" pitchFamily="49" charset="0"/>
              </a:rPr>
              <a:t>YourTrainScript.py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4554-70BF-0968-426A-4DA3BC9577F5}"/>
              </a:ext>
            </a:extLst>
          </p:cNvPr>
          <p:cNvSpPr txBox="1">
            <a:spLocks/>
          </p:cNvSpPr>
          <p:nvPr/>
        </p:nvSpPr>
        <p:spPr>
          <a:xfrm>
            <a:off x="1695449" y="5515924"/>
            <a:ext cx="9839325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ptos" panose="020B0004020202020204" pitchFamily="34" charset="0"/>
              </a:rPr>
              <a:t>Automatically find and allocate GPUs.</a:t>
            </a:r>
          </a:p>
        </p:txBody>
      </p:sp>
    </p:spTree>
    <p:extLst>
      <p:ext uri="{BB962C8B-B14F-4D97-AF65-F5344CB8AC3E}">
        <p14:creationId xmlns:p14="http://schemas.microsoft.com/office/powerpoint/2010/main" val="23891332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CA92E8-D807-D574-DBCC-E74501AD78A8}"/>
              </a:ext>
            </a:extLst>
          </p:cNvPr>
          <p:cNvSpPr txBox="1">
            <a:spLocks/>
          </p:cNvSpPr>
          <p:nvPr/>
        </p:nvSpPr>
        <p:spPr>
          <a:xfrm>
            <a:off x="2600325" y="0"/>
            <a:ext cx="7810500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ptos" panose="020B0004020202020204" pitchFamily="34" charset="0"/>
              </a:rPr>
              <a:t>Launch Training For </a:t>
            </a:r>
            <a:r>
              <a:rPr lang="en-US" altLang="zh-CN" sz="4000" b="1" dirty="0" err="1">
                <a:latin typeface="Aptos" panose="020B0004020202020204" pitchFamily="34" charset="0"/>
              </a:rPr>
              <a:t>DeepSpeed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8DFC3EE-77E2-C872-C747-A53CDE97EA31}"/>
              </a:ext>
            </a:extLst>
          </p:cNvPr>
          <p:cNvSpPr txBox="1"/>
          <p:nvPr/>
        </p:nvSpPr>
        <p:spPr>
          <a:xfrm>
            <a:off x="309333" y="2582614"/>
            <a:ext cx="115733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altLang="zh-CN" sz="2800" dirty="0" err="1">
                <a:latin typeface="Consolas" panose="020B0609020204030204" pitchFamily="49" charset="0"/>
              </a:rPr>
              <a:t>deepspeed</a:t>
            </a:r>
            <a:r>
              <a:rPr lang="en-US" altLang="zh-CN" sz="2800" dirty="0">
                <a:latin typeface="Consolas" panose="020B0609020204030204" pitchFamily="49" charset="0"/>
              </a:rPr>
              <a:t> YourTrainScript.py --</a:t>
            </a:r>
            <a:r>
              <a:rPr lang="en-US" altLang="zh-CN" sz="2800" dirty="0" err="1">
                <a:latin typeface="Consolas" panose="020B0609020204030204" pitchFamily="49" charset="0"/>
              </a:rPr>
              <a:t>deepspeed</a:t>
            </a:r>
            <a:r>
              <a:rPr lang="en-US" altLang="zh-CN" sz="2800" dirty="0">
                <a:latin typeface="Consolas" panose="020B0609020204030204" pitchFamily="49" charset="0"/>
              </a:rPr>
              <a:t> </a:t>
            </a:r>
          </a:p>
          <a:p>
            <a:r>
              <a:rPr lang="en-US" altLang="zh-CN" sz="2800" dirty="0">
                <a:latin typeface="Consolas" panose="020B0609020204030204" pitchFamily="49" charset="0"/>
              </a:rPr>
              <a:t>          --</a:t>
            </a:r>
            <a:r>
              <a:rPr lang="en-US" altLang="zh-CN" sz="2800" dirty="0" err="1">
                <a:latin typeface="Consolas" panose="020B0609020204030204" pitchFamily="49" charset="0"/>
              </a:rPr>
              <a:t>deepspeed_config</a:t>
            </a:r>
            <a:r>
              <a:rPr lang="en-US" altLang="zh-CN" sz="2800" dirty="0">
                <a:latin typeface="Consolas" panose="020B0609020204030204" pitchFamily="49" charset="0"/>
              </a:rPr>
              <a:t> </a:t>
            </a:r>
            <a:r>
              <a:rPr lang="en-US" altLang="zh-CN" sz="2800" dirty="0" err="1">
                <a:latin typeface="Consolas" panose="020B0609020204030204" pitchFamily="49" charset="0"/>
              </a:rPr>
              <a:t>ds_config.json</a:t>
            </a:r>
            <a:endParaRPr lang="en-US" altLang="zh-CN" sz="2800" dirty="0">
              <a:latin typeface="Consolas" panose="020B0609020204030204" pitchFamily="49" charset="0"/>
            </a:endParaRPr>
          </a:p>
          <a:p>
            <a:endParaRPr lang="en-US" altLang="zh-CN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7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82D24D-377B-3582-A258-D13A70CE7473}"/>
              </a:ext>
            </a:extLst>
          </p:cNvPr>
          <p:cNvSpPr txBox="1">
            <a:spLocks/>
          </p:cNvSpPr>
          <p:nvPr/>
        </p:nvSpPr>
        <p:spPr>
          <a:xfrm>
            <a:off x="1062146" y="0"/>
            <a:ext cx="10067707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venir Next LT Pro" panose="020B0504020202020204" pitchFamily="34" charset="0"/>
              </a:rPr>
              <a:t>Combined Data and Model Parallel</a:t>
            </a:r>
            <a:endParaRPr lang="en-US" sz="4000" b="1" dirty="0">
              <a:latin typeface="Avenir Next LT Pro" panose="020B0504020202020204" pitchFamily="34" charset="0"/>
            </a:endParaRPr>
          </a:p>
        </p:txBody>
      </p:sp>
      <p:pic>
        <p:nvPicPr>
          <p:cNvPr id="8" name="Picture 14" descr="Multiple Images - Free interface icons">
            <a:extLst>
              <a:ext uri="{FF2B5EF4-FFF2-40B4-BE49-F238E27FC236}">
                <a16:creationId xmlns:a16="http://schemas.microsoft.com/office/drawing/2014/main" id="{850745ED-D11E-5189-77F9-83A36046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87" y="3241269"/>
            <a:ext cx="795526" cy="7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6" name="直接箭头连接符 1185">
            <a:extLst>
              <a:ext uri="{FF2B5EF4-FFF2-40B4-BE49-F238E27FC236}">
                <a16:creationId xmlns:a16="http://schemas.microsoft.com/office/drawing/2014/main" id="{61F92512-6102-334B-075D-1513FDBB1A6B}"/>
              </a:ext>
            </a:extLst>
          </p:cNvPr>
          <p:cNvCxnSpPr>
            <a:cxnSpLocks/>
          </p:cNvCxnSpPr>
          <p:nvPr/>
        </p:nvCxnSpPr>
        <p:spPr>
          <a:xfrm flipV="1">
            <a:off x="2621527" y="2393282"/>
            <a:ext cx="1170160" cy="84012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椭圆 341">
            <a:extLst>
              <a:ext uri="{FF2B5EF4-FFF2-40B4-BE49-F238E27FC236}">
                <a16:creationId xmlns:a16="http://schemas.microsoft.com/office/drawing/2014/main" id="{5A8246C7-AF4D-0C51-2258-89E4847F05AD}"/>
              </a:ext>
            </a:extLst>
          </p:cNvPr>
          <p:cNvSpPr/>
          <p:nvPr/>
        </p:nvSpPr>
        <p:spPr>
          <a:xfrm>
            <a:off x="10223642" y="2485084"/>
            <a:ext cx="357092" cy="345037"/>
          </a:xfrm>
          <a:prstGeom prst="ellipse">
            <a:avLst/>
          </a:prstGeom>
          <a:solidFill>
            <a:srgbClr val="6FD7A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椭圆 342">
            <a:extLst>
              <a:ext uri="{FF2B5EF4-FFF2-40B4-BE49-F238E27FC236}">
                <a16:creationId xmlns:a16="http://schemas.microsoft.com/office/drawing/2014/main" id="{ED8576C6-F9DD-AE71-105B-A35BDCA41924}"/>
              </a:ext>
            </a:extLst>
          </p:cNvPr>
          <p:cNvSpPr/>
          <p:nvPr/>
        </p:nvSpPr>
        <p:spPr>
          <a:xfrm>
            <a:off x="10223642" y="3177893"/>
            <a:ext cx="357092" cy="345037"/>
          </a:xfrm>
          <a:prstGeom prst="ellipse">
            <a:avLst/>
          </a:prstGeom>
          <a:solidFill>
            <a:srgbClr val="6FD7A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4" name="椭圆 343">
            <a:extLst>
              <a:ext uri="{FF2B5EF4-FFF2-40B4-BE49-F238E27FC236}">
                <a16:creationId xmlns:a16="http://schemas.microsoft.com/office/drawing/2014/main" id="{C77F9A79-978D-B2D4-B38C-FC82C15C471E}"/>
              </a:ext>
            </a:extLst>
          </p:cNvPr>
          <p:cNvSpPr/>
          <p:nvPr/>
        </p:nvSpPr>
        <p:spPr>
          <a:xfrm>
            <a:off x="10239228" y="3870705"/>
            <a:ext cx="357092" cy="345037"/>
          </a:xfrm>
          <a:prstGeom prst="ellipse">
            <a:avLst/>
          </a:prstGeom>
          <a:solidFill>
            <a:srgbClr val="6FD7A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矩形: 圆角 326">
            <a:extLst>
              <a:ext uri="{FF2B5EF4-FFF2-40B4-BE49-F238E27FC236}">
                <a16:creationId xmlns:a16="http://schemas.microsoft.com/office/drawing/2014/main" id="{8BF8EE11-0721-58CB-2E93-E85DBDA5C6C7}"/>
              </a:ext>
            </a:extLst>
          </p:cNvPr>
          <p:cNvSpPr/>
          <p:nvPr/>
        </p:nvSpPr>
        <p:spPr>
          <a:xfrm>
            <a:off x="10003436" y="2312565"/>
            <a:ext cx="834278" cy="27082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11" name="组合 1410">
            <a:extLst>
              <a:ext uri="{FF2B5EF4-FFF2-40B4-BE49-F238E27FC236}">
                <a16:creationId xmlns:a16="http://schemas.microsoft.com/office/drawing/2014/main" id="{030AAE2C-033D-89D0-6EFC-353C5B52ACC1}"/>
              </a:ext>
            </a:extLst>
          </p:cNvPr>
          <p:cNvGrpSpPr/>
          <p:nvPr/>
        </p:nvGrpSpPr>
        <p:grpSpPr>
          <a:xfrm>
            <a:off x="3918486" y="3756484"/>
            <a:ext cx="707824" cy="2297728"/>
            <a:chOff x="3165320" y="761488"/>
            <a:chExt cx="979809" cy="3180638"/>
          </a:xfrm>
        </p:grpSpPr>
        <p:sp>
          <p:nvSpPr>
            <p:cNvPr id="376" name="椭圆 375">
              <a:extLst>
                <a:ext uri="{FF2B5EF4-FFF2-40B4-BE49-F238E27FC236}">
                  <a16:creationId xmlns:a16="http://schemas.microsoft.com/office/drawing/2014/main" id="{0EE5DB84-5571-7FAF-1C44-4D2B7C1AB0A4}"/>
                </a:ext>
              </a:extLst>
            </p:cNvPr>
            <p:cNvSpPr/>
            <p:nvPr/>
          </p:nvSpPr>
          <p:spPr>
            <a:xfrm>
              <a:off x="3424747" y="934299"/>
              <a:ext cx="419383" cy="405225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椭圆 377">
              <a:extLst>
                <a:ext uri="{FF2B5EF4-FFF2-40B4-BE49-F238E27FC236}">
                  <a16:creationId xmlns:a16="http://schemas.microsoft.com/office/drawing/2014/main" id="{79F6226F-EFB8-FA50-12CC-CC184859E9AF}"/>
                </a:ext>
              </a:extLst>
            </p:cNvPr>
            <p:cNvSpPr/>
            <p:nvPr/>
          </p:nvSpPr>
          <p:spPr>
            <a:xfrm>
              <a:off x="3424747" y="1747963"/>
              <a:ext cx="419383" cy="405225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8" name="椭圆 1407">
              <a:extLst>
                <a:ext uri="{FF2B5EF4-FFF2-40B4-BE49-F238E27FC236}">
                  <a16:creationId xmlns:a16="http://schemas.microsoft.com/office/drawing/2014/main" id="{8FD9B52D-4DC0-B0A9-A41C-506EE0E221ED}"/>
                </a:ext>
              </a:extLst>
            </p:cNvPr>
            <p:cNvSpPr/>
            <p:nvPr/>
          </p:nvSpPr>
          <p:spPr>
            <a:xfrm>
              <a:off x="3443053" y="2561628"/>
              <a:ext cx="419383" cy="405225"/>
            </a:xfrm>
            <a:prstGeom prst="ellipse">
              <a:avLst/>
            </a:prstGeom>
            <a:solidFill>
              <a:srgbClr val="FD808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9" name="矩形: 圆角 1408">
              <a:extLst>
                <a:ext uri="{FF2B5EF4-FFF2-40B4-BE49-F238E27FC236}">
                  <a16:creationId xmlns:a16="http://schemas.microsoft.com/office/drawing/2014/main" id="{0D4CCCBD-64AF-5A43-56D5-BAD769F03442}"/>
                </a:ext>
              </a:extLst>
            </p:cNvPr>
            <p:cNvSpPr/>
            <p:nvPr/>
          </p:nvSpPr>
          <p:spPr>
            <a:xfrm>
              <a:off x="3165320" y="761488"/>
              <a:ext cx="979809" cy="3180638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413" name="椭圆 1412">
            <a:extLst>
              <a:ext uri="{FF2B5EF4-FFF2-40B4-BE49-F238E27FC236}">
                <a16:creationId xmlns:a16="http://schemas.microsoft.com/office/drawing/2014/main" id="{38020554-A345-E160-40E3-66CFBE2E30CD}"/>
              </a:ext>
            </a:extLst>
          </p:cNvPr>
          <p:cNvSpPr/>
          <p:nvPr/>
        </p:nvSpPr>
        <p:spPr>
          <a:xfrm>
            <a:off x="4105899" y="1885043"/>
            <a:ext cx="302967" cy="292739"/>
          </a:xfrm>
          <a:prstGeom prst="ellipse">
            <a:avLst/>
          </a:prstGeom>
          <a:solidFill>
            <a:srgbClr val="FD808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4" name="椭圆 1413">
            <a:extLst>
              <a:ext uri="{FF2B5EF4-FFF2-40B4-BE49-F238E27FC236}">
                <a16:creationId xmlns:a16="http://schemas.microsoft.com/office/drawing/2014/main" id="{EE2AADC1-7C7D-36D8-43BF-E040EE40E5FD}"/>
              </a:ext>
            </a:extLst>
          </p:cNvPr>
          <p:cNvSpPr/>
          <p:nvPr/>
        </p:nvSpPr>
        <p:spPr>
          <a:xfrm>
            <a:off x="4105899" y="2472843"/>
            <a:ext cx="302967" cy="292739"/>
          </a:xfrm>
          <a:prstGeom prst="ellipse">
            <a:avLst/>
          </a:prstGeom>
          <a:solidFill>
            <a:srgbClr val="FD808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5" name="椭圆 1414">
            <a:extLst>
              <a:ext uri="{FF2B5EF4-FFF2-40B4-BE49-F238E27FC236}">
                <a16:creationId xmlns:a16="http://schemas.microsoft.com/office/drawing/2014/main" id="{A9B00A2F-65F2-6DAC-51CC-31A6F432C1DF}"/>
              </a:ext>
            </a:extLst>
          </p:cNvPr>
          <p:cNvSpPr/>
          <p:nvPr/>
        </p:nvSpPr>
        <p:spPr>
          <a:xfrm>
            <a:off x="4119123" y="3060643"/>
            <a:ext cx="302967" cy="292739"/>
          </a:xfrm>
          <a:prstGeom prst="ellipse">
            <a:avLst/>
          </a:prstGeom>
          <a:solidFill>
            <a:srgbClr val="FD808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16" name="矩形: 圆角 1415">
            <a:extLst>
              <a:ext uri="{FF2B5EF4-FFF2-40B4-BE49-F238E27FC236}">
                <a16:creationId xmlns:a16="http://schemas.microsoft.com/office/drawing/2014/main" id="{2831EDA1-014D-A8AB-6EF8-8C33DDFCB203}"/>
              </a:ext>
            </a:extLst>
          </p:cNvPr>
          <p:cNvSpPr/>
          <p:nvPr/>
        </p:nvSpPr>
        <p:spPr>
          <a:xfrm>
            <a:off x="3920279" y="1176794"/>
            <a:ext cx="707824" cy="22977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421" name="直接箭头连接符 1420">
            <a:extLst>
              <a:ext uri="{FF2B5EF4-FFF2-40B4-BE49-F238E27FC236}">
                <a16:creationId xmlns:a16="http://schemas.microsoft.com/office/drawing/2014/main" id="{AF60C285-285D-F3F7-C897-9AEB1ECAB86B}"/>
              </a:ext>
            </a:extLst>
          </p:cNvPr>
          <p:cNvCxnSpPr>
            <a:cxnSpLocks/>
          </p:cNvCxnSpPr>
          <p:nvPr/>
        </p:nvCxnSpPr>
        <p:spPr>
          <a:xfrm>
            <a:off x="2625216" y="3978013"/>
            <a:ext cx="1166471" cy="894701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2" name="Picture 2" descr="Square Image - Free interface icons">
            <a:extLst>
              <a:ext uri="{FF2B5EF4-FFF2-40B4-BE49-F238E27FC236}">
                <a16:creationId xmlns:a16="http://schemas.microsoft.com/office/drawing/2014/main" id="{D03724A3-7D9A-4FFF-544A-333CC5D1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16" y="2368402"/>
            <a:ext cx="444942" cy="4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3" name="Picture 2" descr="Square Image - Free interface icons">
            <a:extLst>
              <a:ext uri="{FF2B5EF4-FFF2-40B4-BE49-F238E27FC236}">
                <a16:creationId xmlns:a16="http://schemas.microsoft.com/office/drawing/2014/main" id="{9D28E1CE-E7A4-6678-90D4-387C9B4C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16" y="4414247"/>
            <a:ext cx="444942" cy="4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84" name="直接箭头连接符 1583">
            <a:extLst>
              <a:ext uri="{FF2B5EF4-FFF2-40B4-BE49-F238E27FC236}">
                <a16:creationId xmlns:a16="http://schemas.microsoft.com/office/drawing/2014/main" id="{1FC8F65D-9F0D-7E47-0739-A23B1951F96A}"/>
              </a:ext>
            </a:extLst>
          </p:cNvPr>
          <p:cNvCxnSpPr>
            <a:cxnSpLocks/>
          </p:cNvCxnSpPr>
          <p:nvPr/>
        </p:nvCxnSpPr>
        <p:spPr>
          <a:xfrm>
            <a:off x="4752556" y="2365282"/>
            <a:ext cx="1189048" cy="312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" name="椭圆 1606">
            <a:extLst>
              <a:ext uri="{FF2B5EF4-FFF2-40B4-BE49-F238E27FC236}">
                <a16:creationId xmlns:a16="http://schemas.microsoft.com/office/drawing/2014/main" id="{74242B6E-0A63-0B46-6CE2-C793D9C7D060}"/>
              </a:ext>
            </a:extLst>
          </p:cNvPr>
          <p:cNvSpPr/>
          <p:nvPr/>
        </p:nvSpPr>
        <p:spPr>
          <a:xfrm>
            <a:off x="6258724" y="3862194"/>
            <a:ext cx="357092" cy="345037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8" name="椭圆 1607">
            <a:extLst>
              <a:ext uri="{FF2B5EF4-FFF2-40B4-BE49-F238E27FC236}">
                <a16:creationId xmlns:a16="http://schemas.microsoft.com/office/drawing/2014/main" id="{FA5820FE-DF0E-2471-A7E2-8D6FFF0F165E}"/>
              </a:ext>
            </a:extLst>
          </p:cNvPr>
          <p:cNvSpPr/>
          <p:nvPr/>
        </p:nvSpPr>
        <p:spPr>
          <a:xfrm>
            <a:off x="6258724" y="4555004"/>
            <a:ext cx="357092" cy="345037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9" name="矩形: 圆角 1608">
            <a:extLst>
              <a:ext uri="{FF2B5EF4-FFF2-40B4-BE49-F238E27FC236}">
                <a16:creationId xmlns:a16="http://schemas.microsoft.com/office/drawing/2014/main" id="{BABE3CA4-A7CB-9D9C-92D3-CC754F1C52E2}"/>
              </a:ext>
            </a:extLst>
          </p:cNvPr>
          <p:cNvSpPr/>
          <p:nvPr/>
        </p:nvSpPr>
        <p:spPr>
          <a:xfrm>
            <a:off x="6050326" y="3639265"/>
            <a:ext cx="776270" cy="216585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22" name="椭圆 1721">
            <a:extLst>
              <a:ext uri="{FF2B5EF4-FFF2-40B4-BE49-F238E27FC236}">
                <a16:creationId xmlns:a16="http://schemas.microsoft.com/office/drawing/2014/main" id="{EE6FDC98-BEB8-44B0-DAE1-223EE82C1022}"/>
              </a:ext>
            </a:extLst>
          </p:cNvPr>
          <p:cNvSpPr/>
          <p:nvPr/>
        </p:nvSpPr>
        <p:spPr>
          <a:xfrm>
            <a:off x="6258724" y="2312565"/>
            <a:ext cx="357092" cy="345037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3" name="椭圆 1722">
            <a:extLst>
              <a:ext uri="{FF2B5EF4-FFF2-40B4-BE49-F238E27FC236}">
                <a16:creationId xmlns:a16="http://schemas.microsoft.com/office/drawing/2014/main" id="{4AEE32B1-D17A-55A3-4ADD-A3912CE1B35D}"/>
              </a:ext>
            </a:extLst>
          </p:cNvPr>
          <p:cNvSpPr/>
          <p:nvPr/>
        </p:nvSpPr>
        <p:spPr>
          <a:xfrm>
            <a:off x="6258724" y="3005375"/>
            <a:ext cx="357092" cy="345037"/>
          </a:xfrm>
          <a:prstGeom prst="ellipse">
            <a:avLst/>
          </a:prstGeom>
          <a:solidFill>
            <a:srgbClr val="C8EFFE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/>
          </a:p>
        </p:txBody>
      </p:sp>
      <p:sp>
        <p:nvSpPr>
          <p:cNvPr id="1724" name="矩形: 圆角 1723">
            <a:extLst>
              <a:ext uri="{FF2B5EF4-FFF2-40B4-BE49-F238E27FC236}">
                <a16:creationId xmlns:a16="http://schemas.microsoft.com/office/drawing/2014/main" id="{A2FDACA5-6037-78CE-D077-5BFAB9E065AA}"/>
              </a:ext>
            </a:extLst>
          </p:cNvPr>
          <p:cNvSpPr/>
          <p:nvPr/>
        </p:nvSpPr>
        <p:spPr>
          <a:xfrm>
            <a:off x="6050326" y="1464691"/>
            <a:ext cx="776270" cy="204973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26" name="直接箭头连接符 1725">
            <a:extLst>
              <a:ext uri="{FF2B5EF4-FFF2-40B4-BE49-F238E27FC236}">
                <a16:creationId xmlns:a16="http://schemas.microsoft.com/office/drawing/2014/main" id="{9F73774D-98F7-00F5-0D70-776FBF57813D}"/>
              </a:ext>
            </a:extLst>
          </p:cNvPr>
          <p:cNvCxnSpPr>
            <a:cxnSpLocks/>
          </p:cNvCxnSpPr>
          <p:nvPr/>
        </p:nvCxnSpPr>
        <p:spPr>
          <a:xfrm>
            <a:off x="4767045" y="2453758"/>
            <a:ext cx="1162750" cy="2308105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1" name="直接箭头连接符 1730">
            <a:extLst>
              <a:ext uri="{FF2B5EF4-FFF2-40B4-BE49-F238E27FC236}">
                <a16:creationId xmlns:a16="http://schemas.microsoft.com/office/drawing/2014/main" id="{39352F9E-BE19-A5C6-402F-C156C359378B}"/>
              </a:ext>
            </a:extLst>
          </p:cNvPr>
          <p:cNvCxnSpPr>
            <a:cxnSpLocks/>
          </p:cNvCxnSpPr>
          <p:nvPr/>
        </p:nvCxnSpPr>
        <p:spPr>
          <a:xfrm>
            <a:off x="4735033" y="4859188"/>
            <a:ext cx="1189048" cy="312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2" name="直接箭头连接符 1731">
            <a:extLst>
              <a:ext uri="{FF2B5EF4-FFF2-40B4-BE49-F238E27FC236}">
                <a16:creationId xmlns:a16="http://schemas.microsoft.com/office/drawing/2014/main" id="{89A199FA-BA35-72B8-8DDF-477B3DAC4EA9}"/>
              </a:ext>
            </a:extLst>
          </p:cNvPr>
          <p:cNvCxnSpPr>
            <a:cxnSpLocks/>
          </p:cNvCxnSpPr>
          <p:nvPr/>
        </p:nvCxnSpPr>
        <p:spPr>
          <a:xfrm flipV="1">
            <a:off x="4756695" y="2485083"/>
            <a:ext cx="1167387" cy="2276781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直接箭头连接符 1737">
            <a:extLst>
              <a:ext uri="{FF2B5EF4-FFF2-40B4-BE49-F238E27FC236}">
                <a16:creationId xmlns:a16="http://schemas.microsoft.com/office/drawing/2014/main" id="{F77288ED-4767-A98C-975C-807F4CBD454E}"/>
              </a:ext>
            </a:extLst>
          </p:cNvPr>
          <p:cNvCxnSpPr>
            <a:cxnSpLocks/>
          </p:cNvCxnSpPr>
          <p:nvPr/>
        </p:nvCxnSpPr>
        <p:spPr>
          <a:xfrm>
            <a:off x="9100921" y="3588735"/>
            <a:ext cx="809006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" name="文本框 1740">
            <a:extLst>
              <a:ext uri="{FF2B5EF4-FFF2-40B4-BE49-F238E27FC236}">
                <a16:creationId xmlns:a16="http://schemas.microsoft.com/office/drawing/2014/main" id="{897EFC3B-7C83-D183-2EF0-CFA374E0EB18}"/>
              </a:ext>
            </a:extLst>
          </p:cNvPr>
          <p:cNvSpPr txBox="1"/>
          <p:nvPr/>
        </p:nvSpPr>
        <p:spPr>
          <a:xfrm>
            <a:off x="8080034" y="3005375"/>
            <a:ext cx="776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Aptos" panose="020B0004020202020204" pitchFamily="34" charset="0"/>
              </a:rPr>
              <a:t>…</a:t>
            </a:r>
            <a:endParaRPr lang="zh-CN" altLang="en-US" sz="6000" dirty="0">
              <a:latin typeface="Aptos" panose="020B0004020202020204" pitchFamily="34" charset="0"/>
            </a:endParaRPr>
          </a:p>
        </p:txBody>
      </p:sp>
      <p:cxnSp>
        <p:nvCxnSpPr>
          <p:cNvPr id="1742" name="直接箭头连接符 1741">
            <a:extLst>
              <a:ext uri="{FF2B5EF4-FFF2-40B4-BE49-F238E27FC236}">
                <a16:creationId xmlns:a16="http://schemas.microsoft.com/office/drawing/2014/main" id="{9D1ABBAB-54CC-253D-D63C-E3DAF9E58162}"/>
              </a:ext>
            </a:extLst>
          </p:cNvPr>
          <p:cNvCxnSpPr>
            <a:cxnSpLocks/>
          </p:cNvCxnSpPr>
          <p:nvPr/>
        </p:nvCxnSpPr>
        <p:spPr>
          <a:xfrm>
            <a:off x="7057171" y="3590705"/>
            <a:ext cx="809006" cy="0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2300652E-0EB3-73E3-93AE-3CE0A822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9913" y="1180072"/>
            <a:ext cx="704971" cy="7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74280C1-6E08-7009-339A-C852AA98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4896" y="5340534"/>
            <a:ext cx="704971" cy="7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F9D4086-E963-D93B-8506-782109FD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0733" y="5100149"/>
            <a:ext cx="704971" cy="7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5397BB8-C9D1-9607-48F4-D97A10D6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0733" y="1472811"/>
            <a:ext cx="704971" cy="7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D98AA71-3D73-C902-28CB-46BC56E6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9702" y="4315812"/>
            <a:ext cx="704971" cy="7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5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A8A-5CB9-B337-7641-130BE3DEA494}"/>
              </a:ext>
            </a:extLst>
          </p:cNvPr>
          <p:cNvSpPr txBox="1">
            <a:spLocks/>
          </p:cNvSpPr>
          <p:nvPr/>
        </p:nvSpPr>
        <p:spPr>
          <a:xfrm>
            <a:off x="383091" y="2757962"/>
            <a:ext cx="11425818" cy="1342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Part 2: </a:t>
            </a:r>
            <a:r>
              <a:rPr lang="en-US" altLang="zh-CN" sz="4800" b="1" dirty="0">
                <a:latin typeface="Aptos" panose="020B0004020202020204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Data Parallel</a:t>
            </a:r>
            <a:endParaRPr lang="en-US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82D24D-377B-3582-A258-D13A70CE7473}"/>
              </a:ext>
            </a:extLst>
          </p:cNvPr>
          <p:cNvSpPr txBox="1">
            <a:spLocks/>
          </p:cNvSpPr>
          <p:nvPr/>
        </p:nvSpPr>
        <p:spPr>
          <a:xfrm>
            <a:off x="309236" y="739808"/>
            <a:ext cx="5367828" cy="93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Aptos" panose="020B0004020202020204" pitchFamily="34" charset="0"/>
              </a:rPr>
              <a:t>What is Data Parallel ?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A3A3A0A8-CC2F-6335-6465-4C12F41F3D83}"/>
              </a:ext>
            </a:extLst>
          </p:cNvPr>
          <p:cNvSpPr txBox="1">
            <a:spLocks/>
          </p:cNvSpPr>
          <p:nvPr/>
        </p:nvSpPr>
        <p:spPr>
          <a:xfrm>
            <a:off x="5230352" y="1674850"/>
            <a:ext cx="6372511" cy="4159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Aptos" panose="020B0004020202020204" pitchFamily="34" charset="0"/>
              </a:rPr>
              <a:t>Each GPU:</a:t>
            </a:r>
            <a:endParaRPr lang="en-US" sz="3600" dirty="0">
              <a:latin typeface="Aptos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holds a </a:t>
            </a:r>
            <a:r>
              <a:rPr lang="en-US" sz="3600" b="1" u="sng" dirty="0">
                <a:solidFill>
                  <a:srgbClr val="C00000"/>
                </a:solidFill>
                <a:latin typeface="Aptos" panose="020B0004020202020204" pitchFamily="34" charset="0"/>
              </a:rPr>
              <a:t>complete</a:t>
            </a:r>
            <a:r>
              <a:rPr lang="en-US" sz="3600" dirty="0">
                <a:latin typeface="Aptos" panose="020B0004020202020204" pitchFamily="34" charset="0"/>
              </a:rPr>
              <a:t> copy of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handles </a:t>
            </a:r>
            <a:r>
              <a:rPr lang="en-US" sz="3600" b="1" u="sng" dirty="0">
                <a:solidFill>
                  <a:srgbClr val="C00000"/>
                </a:solidFill>
                <a:latin typeface="Aptos" panose="020B0004020202020204" pitchFamily="34" charset="0"/>
              </a:rPr>
              <a:t>different</a:t>
            </a:r>
            <a:r>
              <a:rPr lang="en-US" sz="3600" dirty="0">
                <a:latin typeface="Aptos" panose="020B0004020202020204" pitchFamily="34" charset="0"/>
              </a:rPr>
              <a:t> batch of data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ptos" panose="020B0004020202020204" pitchFamily="34" charset="0"/>
              </a:rPr>
              <a:t>computes gradient</a:t>
            </a:r>
            <a:r>
              <a:rPr lang="en-US" sz="3600" b="1" dirty="0">
                <a:solidFill>
                  <a:srgbClr val="C00000"/>
                </a:solidFill>
                <a:latin typeface="Aptos" panose="020B0004020202020204" pitchFamily="34" charset="0"/>
              </a:rPr>
              <a:t> independently </a:t>
            </a:r>
          </a:p>
        </p:txBody>
      </p:sp>
      <p:pic>
        <p:nvPicPr>
          <p:cNvPr id="209" name="Picture 14" descr="Multiple Images - Free interface icons">
            <a:extLst>
              <a:ext uri="{FF2B5EF4-FFF2-40B4-BE49-F238E27FC236}">
                <a16:creationId xmlns:a16="http://schemas.microsoft.com/office/drawing/2014/main" id="{8358CAC1-0CED-FAE3-3A20-D5392558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81" y="1865514"/>
            <a:ext cx="716174" cy="7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文本框 209">
            <a:extLst>
              <a:ext uri="{FF2B5EF4-FFF2-40B4-BE49-F238E27FC236}">
                <a16:creationId xmlns:a16="http://schemas.microsoft.com/office/drawing/2014/main" id="{4709591D-7459-7E14-4B0C-3B95C002F6AA}"/>
              </a:ext>
            </a:extLst>
          </p:cNvPr>
          <p:cNvSpPr txBox="1"/>
          <p:nvPr/>
        </p:nvSpPr>
        <p:spPr>
          <a:xfrm>
            <a:off x="2964575" y="4164481"/>
            <a:ext cx="386842" cy="444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Aptos" panose="020B0004020202020204" pitchFamily="34" charset="0"/>
              </a:rPr>
              <a:t>…</a:t>
            </a:r>
            <a:endParaRPr lang="zh-CN" altLang="en-US" sz="3600" dirty="0">
              <a:latin typeface="Aptos" panose="020B0004020202020204" pitchFamily="34" charset="0"/>
            </a:endParaRPr>
          </a:p>
        </p:txBody>
      </p:sp>
      <p:cxnSp>
        <p:nvCxnSpPr>
          <p:cNvPr id="211" name="直接箭头连接符 210">
            <a:extLst>
              <a:ext uri="{FF2B5EF4-FFF2-40B4-BE49-F238E27FC236}">
                <a16:creationId xmlns:a16="http://schemas.microsoft.com/office/drawing/2014/main" id="{BA3D4011-C7B3-FCF7-70DB-89E9D5AD54E2}"/>
              </a:ext>
            </a:extLst>
          </p:cNvPr>
          <p:cNvCxnSpPr>
            <a:cxnSpLocks/>
          </p:cNvCxnSpPr>
          <p:nvPr/>
        </p:nvCxnSpPr>
        <p:spPr>
          <a:xfrm flipH="1">
            <a:off x="956573" y="2637071"/>
            <a:ext cx="1163520" cy="79578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箭头连接符 211">
            <a:extLst>
              <a:ext uri="{FF2B5EF4-FFF2-40B4-BE49-F238E27FC236}">
                <a16:creationId xmlns:a16="http://schemas.microsoft.com/office/drawing/2014/main" id="{6B73420B-794F-3396-0853-7A95ABDD3141}"/>
              </a:ext>
            </a:extLst>
          </p:cNvPr>
          <p:cNvCxnSpPr>
            <a:cxnSpLocks/>
          </p:cNvCxnSpPr>
          <p:nvPr/>
        </p:nvCxnSpPr>
        <p:spPr>
          <a:xfrm>
            <a:off x="2265057" y="2637071"/>
            <a:ext cx="6217" cy="79578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箭头连接符 212">
            <a:extLst>
              <a:ext uri="{FF2B5EF4-FFF2-40B4-BE49-F238E27FC236}">
                <a16:creationId xmlns:a16="http://schemas.microsoft.com/office/drawing/2014/main" id="{255FDEEE-BDD3-678E-6318-B7E5B9E32FDD}"/>
              </a:ext>
            </a:extLst>
          </p:cNvPr>
          <p:cNvCxnSpPr>
            <a:cxnSpLocks/>
          </p:cNvCxnSpPr>
          <p:nvPr/>
        </p:nvCxnSpPr>
        <p:spPr>
          <a:xfrm>
            <a:off x="2369489" y="2637071"/>
            <a:ext cx="1654261" cy="795782"/>
          </a:xfrm>
          <a:prstGeom prst="straightConnector1">
            <a:avLst/>
          </a:prstGeom>
          <a:ln w="762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" descr="Square Image - Free interface icons">
            <a:extLst>
              <a:ext uri="{FF2B5EF4-FFF2-40B4-BE49-F238E27FC236}">
                <a16:creationId xmlns:a16="http://schemas.microsoft.com/office/drawing/2014/main" id="{453A0967-785D-236C-2267-BB6F2D57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7" y="2669173"/>
            <a:ext cx="400560" cy="4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Square Image - Free interface icons">
            <a:extLst>
              <a:ext uri="{FF2B5EF4-FFF2-40B4-BE49-F238E27FC236}">
                <a16:creationId xmlns:a16="http://schemas.microsoft.com/office/drawing/2014/main" id="{38186E54-C88E-8EEA-25C4-1CCBAD20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36" y="2856323"/>
            <a:ext cx="400560" cy="4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Square Image - Free interface icons">
            <a:extLst>
              <a:ext uri="{FF2B5EF4-FFF2-40B4-BE49-F238E27FC236}">
                <a16:creationId xmlns:a16="http://schemas.microsoft.com/office/drawing/2014/main" id="{DAE1DE10-2A70-21DF-61EE-261CCF5F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57" y="2551986"/>
            <a:ext cx="400560" cy="4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9" name="直接连接符 1178">
            <a:extLst>
              <a:ext uri="{FF2B5EF4-FFF2-40B4-BE49-F238E27FC236}">
                <a16:creationId xmlns:a16="http://schemas.microsoft.com/office/drawing/2014/main" id="{DECEA002-4A48-608D-F6A9-BD74B0BD1A53}"/>
              </a:ext>
            </a:extLst>
          </p:cNvPr>
          <p:cNvCxnSpPr>
            <a:cxnSpLocks/>
          </p:cNvCxnSpPr>
          <p:nvPr/>
        </p:nvCxnSpPr>
        <p:spPr>
          <a:xfrm>
            <a:off x="5017026" y="1846922"/>
            <a:ext cx="0" cy="3820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3" name="组合 372">
            <a:extLst>
              <a:ext uri="{FF2B5EF4-FFF2-40B4-BE49-F238E27FC236}">
                <a16:creationId xmlns:a16="http://schemas.microsoft.com/office/drawing/2014/main" id="{22E66FCF-6938-C2C8-C32E-1174CB142045}"/>
              </a:ext>
            </a:extLst>
          </p:cNvPr>
          <p:cNvGrpSpPr/>
          <p:nvPr/>
        </p:nvGrpSpPr>
        <p:grpSpPr>
          <a:xfrm>
            <a:off x="446847" y="3531949"/>
            <a:ext cx="1019452" cy="1789081"/>
            <a:chOff x="2046388" y="3662224"/>
            <a:chExt cx="1522276" cy="2671509"/>
          </a:xfrm>
        </p:grpSpPr>
        <p:grpSp>
          <p:nvGrpSpPr>
            <p:cNvPr id="375" name="组合 374">
              <a:extLst>
                <a:ext uri="{FF2B5EF4-FFF2-40B4-BE49-F238E27FC236}">
                  <a16:creationId xmlns:a16="http://schemas.microsoft.com/office/drawing/2014/main" id="{791305AA-C9AE-0482-6065-062F4BA6DF8C}"/>
                </a:ext>
              </a:extLst>
            </p:cNvPr>
            <p:cNvGrpSpPr/>
            <p:nvPr/>
          </p:nvGrpSpPr>
          <p:grpSpPr>
            <a:xfrm>
              <a:off x="2046388" y="3662224"/>
              <a:ext cx="1522276" cy="2584288"/>
              <a:chOff x="255062" y="3635439"/>
              <a:chExt cx="1522276" cy="2584288"/>
            </a:xfrm>
          </p:grpSpPr>
          <p:sp>
            <p:nvSpPr>
              <p:cNvPr id="379" name="矩形: 圆角 378">
                <a:extLst>
                  <a:ext uri="{FF2B5EF4-FFF2-40B4-BE49-F238E27FC236}">
                    <a16:creationId xmlns:a16="http://schemas.microsoft.com/office/drawing/2014/main" id="{1C1E7158-DF84-F9CA-1489-0910ABB4B26F}"/>
                  </a:ext>
                </a:extLst>
              </p:cNvPr>
              <p:cNvSpPr/>
              <p:nvPr/>
            </p:nvSpPr>
            <p:spPr>
              <a:xfrm>
                <a:off x="255062" y="3635439"/>
                <a:ext cx="1522276" cy="2584288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0" name="矩形: 圆角 379">
                <a:extLst>
                  <a:ext uri="{FF2B5EF4-FFF2-40B4-BE49-F238E27FC236}">
                    <a16:creationId xmlns:a16="http://schemas.microsoft.com/office/drawing/2014/main" id="{1D633C13-1BC5-DF3E-D141-885206DB3E21}"/>
                  </a:ext>
                </a:extLst>
              </p:cNvPr>
              <p:cNvSpPr/>
              <p:nvPr/>
            </p:nvSpPr>
            <p:spPr>
              <a:xfrm>
                <a:off x="310541" y="3714842"/>
                <a:ext cx="1405204" cy="1189394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1" name="组合 380">
                <a:extLst>
                  <a:ext uri="{FF2B5EF4-FFF2-40B4-BE49-F238E27FC236}">
                    <a16:creationId xmlns:a16="http://schemas.microsoft.com/office/drawing/2014/main" id="{911794B1-862C-7BFF-3879-5783CFE549A2}"/>
                  </a:ext>
                </a:extLst>
              </p:cNvPr>
              <p:cNvGrpSpPr/>
              <p:nvPr/>
            </p:nvGrpSpPr>
            <p:grpSpPr>
              <a:xfrm>
                <a:off x="370758" y="3802062"/>
                <a:ext cx="1284719" cy="1014953"/>
                <a:chOff x="782034" y="2046989"/>
                <a:chExt cx="2772420" cy="2266790"/>
              </a:xfrm>
            </p:grpSpPr>
            <p:sp>
              <p:nvSpPr>
                <p:cNvPr id="382" name="椭圆 381">
                  <a:extLst>
                    <a:ext uri="{FF2B5EF4-FFF2-40B4-BE49-F238E27FC236}">
                      <a16:creationId xmlns:a16="http://schemas.microsoft.com/office/drawing/2014/main" id="{D905174A-5B5B-266A-1DD1-71F872FE644D}"/>
                    </a:ext>
                  </a:extLst>
                </p:cNvPr>
                <p:cNvSpPr/>
                <p:nvPr/>
              </p:nvSpPr>
              <p:spPr>
                <a:xfrm>
                  <a:off x="782034" y="237227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3" name="椭圆 382">
                  <a:extLst>
                    <a:ext uri="{FF2B5EF4-FFF2-40B4-BE49-F238E27FC236}">
                      <a16:creationId xmlns:a16="http://schemas.microsoft.com/office/drawing/2014/main" id="{C28DDBB8-4852-43D0-F266-75AD75DA3FCD}"/>
                    </a:ext>
                  </a:extLst>
                </p:cNvPr>
                <p:cNvSpPr/>
                <p:nvPr/>
              </p:nvSpPr>
              <p:spPr>
                <a:xfrm>
                  <a:off x="782034" y="3020299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2" name="椭圆 3071">
                  <a:extLst>
                    <a:ext uri="{FF2B5EF4-FFF2-40B4-BE49-F238E27FC236}">
                      <a16:creationId xmlns:a16="http://schemas.microsoft.com/office/drawing/2014/main" id="{A0BD0500-B747-FE56-44DB-F91225DD489E}"/>
                    </a:ext>
                  </a:extLst>
                </p:cNvPr>
                <p:cNvSpPr/>
                <p:nvPr/>
              </p:nvSpPr>
              <p:spPr>
                <a:xfrm>
                  <a:off x="796121" y="3668320"/>
                  <a:ext cx="322730" cy="322730"/>
                </a:xfrm>
                <a:prstGeom prst="ellipse">
                  <a:avLst/>
                </a:prstGeom>
                <a:solidFill>
                  <a:srgbClr val="FD8087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3" name="椭圆 3072">
                  <a:extLst>
                    <a:ext uri="{FF2B5EF4-FFF2-40B4-BE49-F238E27FC236}">
                      <a16:creationId xmlns:a16="http://schemas.microsoft.com/office/drawing/2014/main" id="{1EB86DF0-6E01-D356-4AD7-B21847160674}"/>
                    </a:ext>
                  </a:extLst>
                </p:cNvPr>
                <p:cNvSpPr/>
                <p:nvPr/>
              </p:nvSpPr>
              <p:spPr>
                <a:xfrm>
                  <a:off x="1593083" y="204698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5" name="椭圆 3074">
                  <a:extLst>
                    <a:ext uri="{FF2B5EF4-FFF2-40B4-BE49-F238E27FC236}">
                      <a16:creationId xmlns:a16="http://schemas.microsoft.com/office/drawing/2014/main" id="{F33F37FC-D354-294E-26BE-F0DFED0B1FB0}"/>
                    </a:ext>
                  </a:extLst>
                </p:cNvPr>
                <p:cNvSpPr/>
                <p:nvPr/>
              </p:nvSpPr>
              <p:spPr>
                <a:xfrm>
                  <a:off x="1593083" y="269500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/>
                </a:p>
              </p:txBody>
            </p:sp>
            <p:sp>
              <p:nvSpPr>
                <p:cNvPr id="3076" name="椭圆 3075">
                  <a:extLst>
                    <a:ext uri="{FF2B5EF4-FFF2-40B4-BE49-F238E27FC236}">
                      <a16:creationId xmlns:a16="http://schemas.microsoft.com/office/drawing/2014/main" id="{29850A95-7B9B-C319-95C6-6993EEF94DA3}"/>
                    </a:ext>
                  </a:extLst>
                </p:cNvPr>
                <p:cNvSpPr/>
                <p:nvPr/>
              </p:nvSpPr>
              <p:spPr>
                <a:xfrm>
                  <a:off x="1587919" y="334302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7" name="椭圆 3076">
                  <a:extLst>
                    <a:ext uri="{FF2B5EF4-FFF2-40B4-BE49-F238E27FC236}">
                      <a16:creationId xmlns:a16="http://schemas.microsoft.com/office/drawing/2014/main" id="{506C220C-3502-8A2F-F68E-93E49872A9A0}"/>
                    </a:ext>
                  </a:extLst>
                </p:cNvPr>
                <p:cNvSpPr/>
                <p:nvPr/>
              </p:nvSpPr>
              <p:spPr>
                <a:xfrm>
                  <a:off x="1587919" y="3991049"/>
                  <a:ext cx="322730" cy="322730"/>
                </a:xfrm>
                <a:prstGeom prst="ellipse">
                  <a:avLst/>
                </a:prstGeom>
                <a:solidFill>
                  <a:srgbClr val="C8EFFE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8" name="椭圆 3077">
                  <a:extLst>
                    <a:ext uri="{FF2B5EF4-FFF2-40B4-BE49-F238E27FC236}">
                      <a16:creationId xmlns:a16="http://schemas.microsoft.com/office/drawing/2014/main" id="{2E33B637-512A-36AB-15EC-418417FA8C8C}"/>
                    </a:ext>
                  </a:extLst>
                </p:cNvPr>
                <p:cNvSpPr/>
                <p:nvPr/>
              </p:nvSpPr>
              <p:spPr>
                <a:xfrm>
                  <a:off x="2409296" y="204698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9" name="椭圆 3078">
                  <a:extLst>
                    <a:ext uri="{FF2B5EF4-FFF2-40B4-BE49-F238E27FC236}">
                      <a16:creationId xmlns:a16="http://schemas.microsoft.com/office/drawing/2014/main" id="{3CCC5202-70FA-E342-8D20-EAC06C474E1E}"/>
                    </a:ext>
                  </a:extLst>
                </p:cNvPr>
                <p:cNvSpPr/>
                <p:nvPr/>
              </p:nvSpPr>
              <p:spPr>
                <a:xfrm>
                  <a:off x="2409296" y="269500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0" name="椭圆 3079">
                  <a:extLst>
                    <a:ext uri="{FF2B5EF4-FFF2-40B4-BE49-F238E27FC236}">
                      <a16:creationId xmlns:a16="http://schemas.microsoft.com/office/drawing/2014/main" id="{BDAE6F3F-06D0-B987-BC16-AB8909FA684C}"/>
                    </a:ext>
                  </a:extLst>
                </p:cNvPr>
                <p:cNvSpPr/>
                <p:nvPr/>
              </p:nvSpPr>
              <p:spPr>
                <a:xfrm>
                  <a:off x="2404132" y="334302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1" name="椭圆 3080">
                  <a:extLst>
                    <a:ext uri="{FF2B5EF4-FFF2-40B4-BE49-F238E27FC236}">
                      <a16:creationId xmlns:a16="http://schemas.microsoft.com/office/drawing/2014/main" id="{B77EFF90-CA7E-E59E-DE96-BAEB77AE2AD3}"/>
                    </a:ext>
                  </a:extLst>
                </p:cNvPr>
                <p:cNvSpPr/>
                <p:nvPr/>
              </p:nvSpPr>
              <p:spPr>
                <a:xfrm>
                  <a:off x="2404132" y="3991049"/>
                  <a:ext cx="322730" cy="322730"/>
                </a:xfrm>
                <a:prstGeom prst="ellipse">
                  <a:avLst/>
                </a:prstGeom>
                <a:solidFill>
                  <a:srgbClr val="FFD15B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2" name="椭圆 3081">
                  <a:extLst>
                    <a:ext uri="{FF2B5EF4-FFF2-40B4-BE49-F238E27FC236}">
                      <a16:creationId xmlns:a16="http://schemas.microsoft.com/office/drawing/2014/main" id="{AA24D02F-738F-5325-D831-65B29EAD6C0E}"/>
                    </a:ext>
                  </a:extLst>
                </p:cNvPr>
                <p:cNvSpPr/>
                <p:nvPr/>
              </p:nvSpPr>
              <p:spPr>
                <a:xfrm>
                  <a:off x="3217637" y="236971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3" name="椭圆 3082">
                  <a:extLst>
                    <a:ext uri="{FF2B5EF4-FFF2-40B4-BE49-F238E27FC236}">
                      <a16:creationId xmlns:a16="http://schemas.microsoft.com/office/drawing/2014/main" id="{97AFC7CE-0C7A-7B71-6797-06BE513EBC42}"/>
                    </a:ext>
                  </a:extLst>
                </p:cNvPr>
                <p:cNvSpPr/>
                <p:nvPr/>
              </p:nvSpPr>
              <p:spPr>
                <a:xfrm>
                  <a:off x="3217637" y="3017739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4" name="椭圆 3083">
                  <a:extLst>
                    <a:ext uri="{FF2B5EF4-FFF2-40B4-BE49-F238E27FC236}">
                      <a16:creationId xmlns:a16="http://schemas.microsoft.com/office/drawing/2014/main" id="{B3486EDB-10C5-14B3-E192-6469E393A89F}"/>
                    </a:ext>
                  </a:extLst>
                </p:cNvPr>
                <p:cNvSpPr/>
                <p:nvPr/>
              </p:nvSpPr>
              <p:spPr>
                <a:xfrm>
                  <a:off x="3231724" y="3665760"/>
                  <a:ext cx="322730" cy="322730"/>
                </a:xfrm>
                <a:prstGeom prst="ellipse">
                  <a:avLst/>
                </a:prstGeom>
                <a:solidFill>
                  <a:srgbClr val="6FD7A3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85" name="直接连接符 3084">
                  <a:extLst>
                    <a:ext uri="{FF2B5EF4-FFF2-40B4-BE49-F238E27FC236}">
                      <a16:creationId xmlns:a16="http://schemas.microsoft.com/office/drawing/2014/main" id="{E7C2EEF3-A842-806C-D83B-D27EF78FA53C}"/>
                    </a:ext>
                  </a:extLst>
                </p:cNvPr>
                <p:cNvCxnSpPr>
                  <a:cxnSpLocks/>
                  <a:stCxn id="382" idx="7"/>
                  <a:endCxn id="3073" idx="2"/>
                </p:cNvCxnSpPr>
                <p:nvPr/>
              </p:nvCxnSpPr>
              <p:spPr>
                <a:xfrm flipV="1">
                  <a:off x="1057501" y="220835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6" name="直接连接符 3085">
                  <a:extLst>
                    <a:ext uri="{FF2B5EF4-FFF2-40B4-BE49-F238E27FC236}">
                      <a16:creationId xmlns:a16="http://schemas.microsoft.com/office/drawing/2014/main" id="{6587B76B-E159-8130-BF53-99E7923BB30C}"/>
                    </a:ext>
                  </a:extLst>
                </p:cNvPr>
                <p:cNvCxnSpPr>
                  <a:cxnSpLocks/>
                  <a:stCxn id="382" idx="6"/>
                  <a:endCxn id="3075" idx="1"/>
                </p:cNvCxnSpPr>
                <p:nvPr/>
              </p:nvCxnSpPr>
              <p:spPr>
                <a:xfrm>
                  <a:off x="1104764" y="2533644"/>
                  <a:ext cx="535582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7" name="直接连接符 3086">
                  <a:extLst>
                    <a:ext uri="{FF2B5EF4-FFF2-40B4-BE49-F238E27FC236}">
                      <a16:creationId xmlns:a16="http://schemas.microsoft.com/office/drawing/2014/main" id="{D95CA4E8-ED19-16C0-33FF-8A3B335230F2}"/>
                    </a:ext>
                  </a:extLst>
                </p:cNvPr>
                <p:cNvCxnSpPr>
                  <a:cxnSpLocks/>
                  <a:stCxn id="382" idx="5"/>
                  <a:endCxn id="3076" idx="1"/>
                </p:cNvCxnSpPr>
                <p:nvPr/>
              </p:nvCxnSpPr>
              <p:spPr>
                <a:xfrm>
                  <a:off x="1057501" y="264774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直接连接符 3087">
                  <a:extLst>
                    <a:ext uri="{FF2B5EF4-FFF2-40B4-BE49-F238E27FC236}">
                      <a16:creationId xmlns:a16="http://schemas.microsoft.com/office/drawing/2014/main" id="{5D6ECA1D-40DF-1601-E0B9-2DBA987B6F0A}"/>
                    </a:ext>
                  </a:extLst>
                </p:cNvPr>
                <p:cNvCxnSpPr>
                  <a:cxnSpLocks/>
                  <a:stCxn id="383" idx="7"/>
                  <a:endCxn id="3073" idx="3"/>
                </p:cNvCxnSpPr>
                <p:nvPr/>
              </p:nvCxnSpPr>
              <p:spPr>
                <a:xfrm flipV="1">
                  <a:off x="1057501" y="2322456"/>
                  <a:ext cx="582845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直接连接符 3088">
                  <a:extLst>
                    <a:ext uri="{FF2B5EF4-FFF2-40B4-BE49-F238E27FC236}">
                      <a16:creationId xmlns:a16="http://schemas.microsoft.com/office/drawing/2014/main" id="{1C265ABB-2001-0838-CF48-F425FA6F8651}"/>
                    </a:ext>
                  </a:extLst>
                </p:cNvPr>
                <p:cNvCxnSpPr>
                  <a:cxnSpLocks/>
                  <a:stCxn id="383" idx="7"/>
                  <a:endCxn id="3075" idx="2"/>
                </p:cNvCxnSpPr>
                <p:nvPr/>
              </p:nvCxnSpPr>
              <p:spPr>
                <a:xfrm flipV="1">
                  <a:off x="1057501" y="2856374"/>
                  <a:ext cx="535582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直接连接符 3089">
                  <a:extLst>
                    <a:ext uri="{FF2B5EF4-FFF2-40B4-BE49-F238E27FC236}">
                      <a16:creationId xmlns:a16="http://schemas.microsoft.com/office/drawing/2014/main" id="{466DBC71-F247-5B4F-30D5-1C1A48348B82}"/>
                    </a:ext>
                  </a:extLst>
                </p:cNvPr>
                <p:cNvCxnSpPr>
                  <a:cxnSpLocks/>
                  <a:stCxn id="383" idx="5"/>
                  <a:endCxn id="3076" idx="2"/>
                </p:cNvCxnSpPr>
                <p:nvPr/>
              </p:nvCxnSpPr>
              <p:spPr>
                <a:xfrm>
                  <a:off x="1057501" y="3295766"/>
                  <a:ext cx="530418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1" name="直接连接符 3090">
                  <a:extLst>
                    <a:ext uri="{FF2B5EF4-FFF2-40B4-BE49-F238E27FC236}">
                      <a16:creationId xmlns:a16="http://schemas.microsoft.com/office/drawing/2014/main" id="{4BEB9D98-39DC-5A4D-BC9C-4E38D381D5FA}"/>
                    </a:ext>
                  </a:extLst>
                </p:cNvPr>
                <p:cNvCxnSpPr>
                  <a:cxnSpLocks/>
                  <a:stCxn id="383" idx="5"/>
                  <a:endCxn id="3077" idx="1"/>
                </p:cNvCxnSpPr>
                <p:nvPr/>
              </p:nvCxnSpPr>
              <p:spPr>
                <a:xfrm>
                  <a:off x="1057501" y="3295766"/>
                  <a:ext cx="577681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2" name="直接连接符 3091">
                  <a:extLst>
                    <a:ext uri="{FF2B5EF4-FFF2-40B4-BE49-F238E27FC236}">
                      <a16:creationId xmlns:a16="http://schemas.microsoft.com/office/drawing/2014/main" id="{9CD12482-258C-98E0-0B33-FFF40C2141B3}"/>
                    </a:ext>
                  </a:extLst>
                </p:cNvPr>
                <p:cNvCxnSpPr>
                  <a:cxnSpLocks/>
                  <a:stCxn id="3072" idx="7"/>
                  <a:endCxn id="3075" idx="3"/>
                </p:cNvCxnSpPr>
                <p:nvPr/>
              </p:nvCxnSpPr>
              <p:spPr>
                <a:xfrm flipV="1">
                  <a:off x="1071588" y="2970476"/>
                  <a:ext cx="568758" cy="7451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3" name="直接连接符 3092">
                  <a:extLst>
                    <a:ext uri="{FF2B5EF4-FFF2-40B4-BE49-F238E27FC236}">
                      <a16:creationId xmlns:a16="http://schemas.microsoft.com/office/drawing/2014/main" id="{6B413705-794B-1349-6984-41FF8C7489D3}"/>
                    </a:ext>
                  </a:extLst>
                </p:cNvPr>
                <p:cNvCxnSpPr>
                  <a:cxnSpLocks/>
                  <a:stCxn id="3072" idx="6"/>
                  <a:endCxn id="3076" idx="3"/>
                </p:cNvCxnSpPr>
                <p:nvPr/>
              </p:nvCxnSpPr>
              <p:spPr>
                <a:xfrm flipV="1">
                  <a:off x="1118851" y="3618496"/>
                  <a:ext cx="516331" cy="2111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4" name="直接连接符 3093">
                  <a:extLst>
                    <a:ext uri="{FF2B5EF4-FFF2-40B4-BE49-F238E27FC236}">
                      <a16:creationId xmlns:a16="http://schemas.microsoft.com/office/drawing/2014/main" id="{D7CE457F-D7EA-3F06-3C81-3FE7B8EF2AA4}"/>
                    </a:ext>
                  </a:extLst>
                </p:cNvPr>
                <p:cNvCxnSpPr>
                  <a:cxnSpLocks/>
                  <a:stCxn id="3072" idx="5"/>
                  <a:endCxn id="3077" idx="2"/>
                </p:cNvCxnSpPr>
                <p:nvPr/>
              </p:nvCxnSpPr>
              <p:spPr>
                <a:xfrm>
                  <a:off x="1071588" y="3943787"/>
                  <a:ext cx="516331" cy="208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5" name="直接连接符 3094">
                  <a:extLst>
                    <a:ext uri="{FF2B5EF4-FFF2-40B4-BE49-F238E27FC236}">
                      <a16:creationId xmlns:a16="http://schemas.microsoft.com/office/drawing/2014/main" id="{82C3117E-2756-D4F4-F6E8-3FC690BEC74B}"/>
                    </a:ext>
                  </a:extLst>
                </p:cNvPr>
                <p:cNvCxnSpPr>
                  <a:cxnSpLocks/>
                  <a:stCxn id="3073" idx="6"/>
                  <a:endCxn id="3078" idx="2"/>
                </p:cNvCxnSpPr>
                <p:nvPr/>
              </p:nvCxnSpPr>
              <p:spPr>
                <a:xfrm>
                  <a:off x="1915813" y="2208354"/>
                  <a:ext cx="49348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6" name="直接连接符 3095">
                  <a:extLst>
                    <a:ext uri="{FF2B5EF4-FFF2-40B4-BE49-F238E27FC236}">
                      <a16:creationId xmlns:a16="http://schemas.microsoft.com/office/drawing/2014/main" id="{42DD08A0-D007-A75D-25F1-248196C087ED}"/>
                    </a:ext>
                  </a:extLst>
                </p:cNvPr>
                <p:cNvCxnSpPr>
                  <a:cxnSpLocks/>
                  <a:endCxn id="3079" idx="2"/>
                </p:cNvCxnSpPr>
                <p:nvPr/>
              </p:nvCxnSpPr>
              <p:spPr>
                <a:xfrm>
                  <a:off x="1910649" y="285637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7" name="直接连接符 3096">
                  <a:extLst>
                    <a:ext uri="{FF2B5EF4-FFF2-40B4-BE49-F238E27FC236}">
                      <a16:creationId xmlns:a16="http://schemas.microsoft.com/office/drawing/2014/main" id="{CA9C59F6-9BCE-93F0-8980-44775EFC7D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35012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8" name="直接连接符 3097">
                  <a:extLst>
                    <a:ext uri="{FF2B5EF4-FFF2-40B4-BE49-F238E27FC236}">
                      <a16:creationId xmlns:a16="http://schemas.microsoft.com/office/drawing/2014/main" id="{77B09401-FD1F-F9F3-7B91-19CD1AB592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10649" y="4152414"/>
                  <a:ext cx="4986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9" name="直接连接符 3098">
                  <a:extLst>
                    <a:ext uri="{FF2B5EF4-FFF2-40B4-BE49-F238E27FC236}">
                      <a16:creationId xmlns:a16="http://schemas.microsoft.com/office/drawing/2014/main" id="{ABA23F14-8AB4-69B9-E1C9-635A4AC5C504}"/>
                    </a:ext>
                  </a:extLst>
                </p:cNvPr>
                <p:cNvCxnSpPr>
                  <a:cxnSpLocks/>
                  <a:endCxn id="3084" idx="3"/>
                </p:cNvCxnSpPr>
                <p:nvPr/>
              </p:nvCxnSpPr>
              <p:spPr>
                <a:xfrm flipV="1">
                  <a:off x="2733077" y="3941227"/>
                  <a:ext cx="545910" cy="2111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0" name="直接连接符 3099">
                  <a:extLst>
                    <a:ext uri="{FF2B5EF4-FFF2-40B4-BE49-F238E27FC236}">
                      <a16:creationId xmlns:a16="http://schemas.microsoft.com/office/drawing/2014/main" id="{3150CF75-A06E-5882-5809-B2C46F32D361}"/>
                    </a:ext>
                  </a:extLst>
                </p:cNvPr>
                <p:cNvCxnSpPr>
                  <a:cxnSpLocks/>
                  <a:stCxn id="3081" idx="7"/>
                  <a:endCxn id="3083" idx="3"/>
                </p:cNvCxnSpPr>
                <p:nvPr/>
              </p:nvCxnSpPr>
              <p:spPr>
                <a:xfrm flipV="1">
                  <a:off x="2679599" y="329320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1" name="直接连接符 3100">
                  <a:extLst>
                    <a:ext uri="{FF2B5EF4-FFF2-40B4-BE49-F238E27FC236}">
                      <a16:creationId xmlns:a16="http://schemas.microsoft.com/office/drawing/2014/main" id="{39420CE8-8B20-EC42-F356-EA69E4FD1739}"/>
                    </a:ext>
                  </a:extLst>
                </p:cNvPr>
                <p:cNvCxnSpPr>
                  <a:cxnSpLocks/>
                  <a:stCxn id="3078" idx="6"/>
                  <a:endCxn id="3082" idx="1"/>
                </p:cNvCxnSpPr>
                <p:nvPr/>
              </p:nvCxnSpPr>
              <p:spPr>
                <a:xfrm>
                  <a:off x="2732026" y="220835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2" name="直接连接符 3101">
                  <a:extLst>
                    <a:ext uri="{FF2B5EF4-FFF2-40B4-BE49-F238E27FC236}">
                      <a16:creationId xmlns:a16="http://schemas.microsoft.com/office/drawing/2014/main" id="{2B1BCB2B-3BD3-049F-CB34-F854428F66C1}"/>
                    </a:ext>
                  </a:extLst>
                </p:cNvPr>
                <p:cNvCxnSpPr>
                  <a:cxnSpLocks/>
                  <a:stCxn id="3079" idx="7"/>
                  <a:endCxn id="3082" idx="2"/>
                </p:cNvCxnSpPr>
                <p:nvPr/>
              </p:nvCxnSpPr>
              <p:spPr>
                <a:xfrm flipV="1">
                  <a:off x="2684763" y="2531084"/>
                  <a:ext cx="532874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3" name="直接连接符 3102">
                  <a:extLst>
                    <a:ext uri="{FF2B5EF4-FFF2-40B4-BE49-F238E27FC236}">
                      <a16:creationId xmlns:a16="http://schemas.microsoft.com/office/drawing/2014/main" id="{1082B911-B8D5-8529-9109-7FBD9B088769}"/>
                    </a:ext>
                  </a:extLst>
                </p:cNvPr>
                <p:cNvCxnSpPr>
                  <a:cxnSpLocks/>
                  <a:stCxn id="3080" idx="7"/>
                  <a:endCxn id="3082" idx="3"/>
                </p:cNvCxnSpPr>
                <p:nvPr/>
              </p:nvCxnSpPr>
              <p:spPr>
                <a:xfrm flipV="1">
                  <a:off x="2679599" y="2645186"/>
                  <a:ext cx="585301" cy="74510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4" name="直接连接符 3103">
                  <a:extLst>
                    <a:ext uri="{FF2B5EF4-FFF2-40B4-BE49-F238E27FC236}">
                      <a16:creationId xmlns:a16="http://schemas.microsoft.com/office/drawing/2014/main" id="{4C7FF51A-1073-12F2-C559-447FFD61B20A}"/>
                    </a:ext>
                  </a:extLst>
                </p:cNvPr>
                <p:cNvCxnSpPr>
                  <a:cxnSpLocks/>
                  <a:stCxn id="3075" idx="7"/>
                  <a:endCxn id="3078" idx="3"/>
                </p:cNvCxnSpPr>
                <p:nvPr/>
              </p:nvCxnSpPr>
              <p:spPr>
                <a:xfrm flipV="1"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5" name="直接连接符 3104">
                  <a:extLst>
                    <a:ext uri="{FF2B5EF4-FFF2-40B4-BE49-F238E27FC236}">
                      <a16:creationId xmlns:a16="http://schemas.microsoft.com/office/drawing/2014/main" id="{58199091-9467-3B08-9031-F3EE71EBD1F2}"/>
                    </a:ext>
                  </a:extLst>
                </p:cNvPr>
                <p:cNvCxnSpPr>
                  <a:cxnSpLocks/>
                  <a:stCxn id="3073" idx="5"/>
                  <a:endCxn id="3079" idx="1"/>
                </p:cNvCxnSpPr>
                <p:nvPr/>
              </p:nvCxnSpPr>
              <p:spPr>
                <a:xfrm>
                  <a:off x="1868550" y="232245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6" name="直接连接符 3105">
                  <a:extLst>
                    <a:ext uri="{FF2B5EF4-FFF2-40B4-BE49-F238E27FC236}">
                      <a16:creationId xmlns:a16="http://schemas.microsoft.com/office/drawing/2014/main" id="{0F0CA49E-9BA8-16A2-E2E6-A55B9037D495}"/>
                    </a:ext>
                  </a:extLst>
                </p:cNvPr>
                <p:cNvCxnSpPr>
                  <a:cxnSpLocks/>
                  <a:stCxn id="3075" idx="5"/>
                  <a:endCxn id="3080" idx="1"/>
                </p:cNvCxnSpPr>
                <p:nvPr/>
              </p:nvCxnSpPr>
              <p:spPr>
                <a:xfrm>
                  <a:off x="1868550" y="2970476"/>
                  <a:ext cx="582845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7" name="直接连接符 3106">
                  <a:extLst>
                    <a:ext uri="{FF2B5EF4-FFF2-40B4-BE49-F238E27FC236}">
                      <a16:creationId xmlns:a16="http://schemas.microsoft.com/office/drawing/2014/main" id="{88F07CCA-EC02-6FDD-49D7-5BB9835728AE}"/>
                    </a:ext>
                  </a:extLst>
                </p:cNvPr>
                <p:cNvCxnSpPr>
                  <a:cxnSpLocks/>
                  <a:stCxn id="3076" idx="7"/>
                  <a:endCxn id="3079" idx="3"/>
                </p:cNvCxnSpPr>
                <p:nvPr/>
              </p:nvCxnSpPr>
              <p:spPr>
                <a:xfrm flipV="1">
                  <a:off x="1863386" y="2970476"/>
                  <a:ext cx="593173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8" name="直接连接符 3107">
                  <a:extLst>
                    <a:ext uri="{FF2B5EF4-FFF2-40B4-BE49-F238E27FC236}">
                      <a16:creationId xmlns:a16="http://schemas.microsoft.com/office/drawing/2014/main" id="{232EFB97-4FA1-DA38-1875-360886C89383}"/>
                    </a:ext>
                  </a:extLst>
                </p:cNvPr>
                <p:cNvCxnSpPr>
                  <a:cxnSpLocks/>
                  <a:stCxn id="3076" idx="5"/>
                  <a:endCxn id="3081" idx="1"/>
                </p:cNvCxnSpPr>
                <p:nvPr/>
              </p:nvCxnSpPr>
              <p:spPr>
                <a:xfrm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09" name="直接连接符 3108">
                  <a:extLst>
                    <a:ext uri="{FF2B5EF4-FFF2-40B4-BE49-F238E27FC236}">
                      <a16:creationId xmlns:a16="http://schemas.microsoft.com/office/drawing/2014/main" id="{43CC3EF7-C8DB-8DFC-3553-F8B849B65066}"/>
                    </a:ext>
                  </a:extLst>
                </p:cNvPr>
                <p:cNvCxnSpPr>
                  <a:cxnSpLocks/>
                  <a:stCxn id="3077" idx="7"/>
                  <a:endCxn id="3080" idx="3"/>
                </p:cNvCxnSpPr>
                <p:nvPr/>
              </p:nvCxnSpPr>
              <p:spPr>
                <a:xfrm flipV="1">
                  <a:off x="1863386" y="3618496"/>
                  <a:ext cx="588009" cy="4198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0" name="直接连接符 3109">
                  <a:extLst>
                    <a:ext uri="{FF2B5EF4-FFF2-40B4-BE49-F238E27FC236}">
                      <a16:creationId xmlns:a16="http://schemas.microsoft.com/office/drawing/2014/main" id="{1922077E-1D89-8ECD-652D-B680BA5A26AE}"/>
                    </a:ext>
                  </a:extLst>
                </p:cNvPr>
                <p:cNvCxnSpPr>
                  <a:cxnSpLocks/>
                  <a:stCxn id="3079" idx="6"/>
                  <a:endCxn id="3083" idx="1"/>
                </p:cNvCxnSpPr>
                <p:nvPr/>
              </p:nvCxnSpPr>
              <p:spPr>
                <a:xfrm>
                  <a:off x="2732026" y="2856374"/>
                  <a:ext cx="532874" cy="2086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1" name="直接连接符 3110">
                  <a:extLst>
                    <a:ext uri="{FF2B5EF4-FFF2-40B4-BE49-F238E27FC236}">
                      <a16:creationId xmlns:a16="http://schemas.microsoft.com/office/drawing/2014/main" id="{67603245-7532-229F-BEC7-F4E5A8848B0D}"/>
                    </a:ext>
                  </a:extLst>
                </p:cNvPr>
                <p:cNvCxnSpPr>
                  <a:cxnSpLocks/>
                  <a:stCxn id="3080" idx="6"/>
                  <a:endCxn id="3083" idx="3"/>
                </p:cNvCxnSpPr>
                <p:nvPr/>
              </p:nvCxnSpPr>
              <p:spPr>
                <a:xfrm flipV="1">
                  <a:off x="2726862" y="3293206"/>
                  <a:ext cx="538038" cy="2111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2" name="直接连接符 3111">
                  <a:extLst>
                    <a:ext uri="{FF2B5EF4-FFF2-40B4-BE49-F238E27FC236}">
                      <a16:creationId xmlns:a16="http://schemas.microsoft.com/office/drawing/2014/main" id="{6CF8BC36-1CDA-80A2-6629-79407DEA4802}"/>
                    </a:ext>
                  </a:extLst>
                </p:cNvPr>
                <p:cNvCxnSpPr>
                  <a:cxnSpLocks/>
                  <a:stCxn id="3080" idx="5"/>
                  <a:endCxn id="3084" idx="2"/>
                </p:cNvCxnSpPr>
                <p:nvPr/>
              </p:nvCxnSpPr>
              <p:spPr>
                <a:xfrm>
                  <a:off x="2679599" y="3618496"/>
                  <a:ext cx="552125" cy="20862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3" name="直接连接符 3112">
                  <a:extLst>
                    <a:ext uri="{FF2B5EF4-FFF2-40B4-BE49-F238E27FC236}">
                      <a16:creationId xmlns:a16="http://schemas.microsoft.com/office/drawing/2014/main" id="{8B33D18A-FEDE-BF6A-79E1-5ABB468AB51F}"/>
                    </a:ext>
                  </a:extLst>
                </p:cNvPr>
                <p:cNvCxnSpPr>
                  <a:cxnSpLocks/>
                  <a:stCxn id="3078" idx="5"/>
                  <a:endCxn id="3083" idx="1"/>
                </p:cNvCxnSpPr>
                <p:nvPr/>
              </p:nvCxnSpPr>
              <p:spPr>
                <a:xfrm>
                  <a:off x="2684763" y="2322456"/>
                  <a:ext cx="580137" cy="7425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4" name="直接连接符 3113">
                  <a:extLst>
                    <a:ext uri="{FF2B5EF4-FFF2-40B4-BE49-F238E27FC236}">
                      <a16:creationId xmlns:a16="http://schemas.microsoft.com/office/drawing/2014/main" id="{B513A512-8AFC-8D32-E5F3-DF35C8EFAB7B}"/>
                    </a:ext>
                  </a:extLst>
                </p:cNvPr>
                <p:cNvCxnSpPr>
                  <a:cxnSpLocks/>
                  <a:stCxn id="3079" idx="5"/>
                  <a:endCxn id="3084" idx="1"/>
                </p:cNvCxnSpPr>
                <p:nvPr/>
              </p:nvCxnSpPr>
              <p:spPr>
                <a:xfrm>
                  <a:off x="2684763" y="2970476"/>
                  <a:ext cx="594224" cy="74254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77" name="Picture 4">
              <a:extLst>
                <a:ext uri="{FF2B5EF4-FFF2-40B4-BE49-F238E27FC236}">
                  <a16:creationId xmlns:a16="http://schemas.microsoft.com/office/drawing/2014/main" id="{1F97DD13-3F9E-FB87-28F3-52546557D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62083" y="5007906"/>
              <a:ext cx="1325827" cy="132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16" name="组合 3115">
            <a:extLst>
              <a:ext uri="{FF2B5EF4-FFF2-40B4-BE49-F238E27FC236}">
                <a16:creationId xmlns:a16="http://schemas.microsoft.com/office/drawing/2014/main" id="{5E8800CA-4D91-4CD6-B1A2-A843CA85C8EB}"/>
              </a:ext>
            </a:extLst>
          </p:cNvPr>
          <p:cNvGrpSpPr/>
          <p:nvPr/>
        </p:nvGrpSpPr>
        <p:grpSpPr>
          <a:xfrm>
            <a:off x="3518103" y="3531949"/>
            <a:ext cx="1019452" cy="1730670"/>
            <a:chOff x="255062" y="3635439"/>
            <a:chExt cx="1522276" cy="2584288"/>
          </a:xfrm>
        </p:grpSpPr>
        <p:sp>
          <p:nvSpPr>
            <p:cNvPr id="3118" name="矩形: 圆角 3117">
              <a:extLst>
                <a:ext uri="{FF2B5EF4-FFF2-40B4-BE49-F238E27FC236}">
                  <a16:creationId xmlns:a16="http://schemas.microsoft.com/office/drawing/2014/main" id="{0EA24E3E-B3A3-BF6C-D09A-773849C242DC}"/>
                </a:ext>
              </a:extLst>
            </p:cNvPr>
            <p:cNvSpPr/>
            <p:nvPr/>
          </p:nvSpPr>
          <p:spPr>
            <a:xfrm>
              <a:off x="255062" y="3635439"/>
              <a:ext cx="1522276" cy="258428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19" name="矩形: 圆角 3118">
              <a:extLst>
                <a:ext uri="{FF2B5EF4-FFF2-40B4-BE49-F238E27FC236}">
                  <a16:creationId xmlns:a16="http://schemas.microsoft.com/office/drawing/2014/main" id="{4D72434A-354E-247C-D6DA-36A21E6F8AF2}"/>
                </a:ext>
              </a:extLst>
            </p:cNvPr>
            <p:cNvSpPr/>
            <p:nvPr/>
          </p:nvSpPr>
          <p:spPr>
            <a:xfrm>
              <a:off x="310541" y="3714842"/>
              <a:ext cx="1405204" cy="11893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20" name="组合 3119">
              <a:extLst>
                <a:ext uri="{FF2B5EF4-FFF2-40B4-BE49-F238E27FC236}">
                  <a16:creationId xmlns:a16="http://schemas.microsoft.com/office/drawing/2014/main" id="{2C5398FD-6881-D076-06BA-01B80E04AA40}"/>
                </a:ext>
              </a:extLst>
            </p:cNvPr>
            <p:cNvGrpSpPr/>
            <p:nvPr/>
          </p:nvGrpSpPr>
          <p:grpSpPr>
            <a:xfrm>
              <a:off x="370758" y="3802062"/>
              <a:ext cx="1284719" cy="1014953"/>
              <a:chOff x="782034" y="2046989"/>
              <a:chExt cx="2772420" cy="2266790"/>
            </a:xfrm>
          </p:grpSpPr>
          <p:sp>
            <p:nvSpPr>
              <p:cNvPr id="3121" name="椭圆 3120">
                <a:extLst>
                  <a:ext uri="{FF2B5EF4-FFF2-40B4-BE49-F238E27FC236}">
                    <a16:creationId xmlns:a16="http://schemas.microsoft.com/office/drawing/2014/main" id="{6CB2F347-B1B7-8112-1191-28A7EED70406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2" name="椭圆 3121">
                <a:extLst>
                  <a:ext uri="{FF2B5EF4-FFF2-40B4-BE49-F238E27FC236}">
                    <a16:creationId xmlns:a16="http://schemas.microsoft.com/office/drawing/2014/main" id="{18BB87AD-723E-F222-6DD1-AB78C0C0F584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3" name="椭圆 3122">
                <a:extLst>
                  <a:ext uri="{FF2B5EF4-FFF2-40B4-BE49-F238E27FC236}">
                    <a16:creationId xmlns:a16="http://schemas.microsoft.com/office/drawing/2014/main" id="{D410F657-A62A-61AF-5686-2B7CF65587BE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4" name="椭圆 3123">
                <a:extLst>
                  <a:ext uri="{FF2B5EF4-FFF2-40B4-BE49-F238E27FC236}">
                    <a16:creationId xmlns:a16="http://schemas.microsoft.com/office/drawing/2014/main" id="{1083782E-1760-1824-7733-93432593B52B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5" name="椭圆 3124">
                <a:extLst>
                  <a:ext uri="{FF2B5EF4-FFF2-40B4-BE49-F238E27FC236}">
                    <a16:creationId xmlns:a16="http://schemas.microsoft.com/office/drawing/2014/main" id="{14272A91-7333-34F2-652A-905E9AC4EE26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  <p:sp>
            <p:nvSpPr>
              <p:cNvPr id="3126" name="椭圆 3125">
                <a:extLst>
                  <a:ext uri="{FF2B5EF4-FFF2-40B4-BE49-F238E27FC236}">
                    <a16:creationId xmlns:a16="http://schemas.microsoft.com/office/drawing/2014/main" id="{682DDF8D-F0EC-758E-E025-834A1A5035C9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7" name="椭圆 3126">
                <a:extLst>
                  <a:ext uri="{FF2B5EF4-FFF2-40B4-BE49-F238E27FC236}">
                    <a16:creationId xmlns:a16="http://schemas.microsoft.com/office/drawing/2014/main" id="{C4C00356-CE86-CC39-B1EC-101D00C7F25F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8" name="椭圆 3127">
                <a:extLst>
                  <a:ext uri="{FF2B5EF4-FFF2-40B4-BE49-F238E27FC236}">
                    <a16:creationId xmlns:a16="http://schemas.microsoft.com/office/drawing/2014/main" id="{631F27CF-DC9B-6C8A-790C-08E87D69D580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9" name="椭圆 3128">
                <a:extLst>
                  <a:ext uri="{FF2B5EF4-FFF2-40B4-BE49-F238E27FC236}">
                    <a16:creationId xmlns:a16="http://schemas.microsoft.com/office/drawing/2014/main" id="{513FF324-EB1E-CA14-2E54-D542B3F8B473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0" name="椭圆 3129">
                <a:extLst>
                  <a:ext uri="{FF2B5EF4-FFF2-40B4-BE49-F238E27FC236}">
                    <a16:creationId xmlns:a16="http://schemas.microsoft.com/office/drawing/2014/main" id="{775E12E5-DD43-B082-63B7-BC5A769A610E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1" name="椭圆 3130">
                <a:extLst>
                  <a:ext uri="{FF2B5EF4-FFF2-40B4-BE49-F238E27FC236}">
                    <a16:creationId xmlns:a16="http://schemas.microsoft.com/office/drawing/2014/main" id="{C78F47BC-D299-1E79-DA05-186DBF56AD96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2" name="椭圆 3131">
                <a:extLst>
                  <a:ext uri="{FF2B5EF4-FFF2-40B4-BE49-F238E27FC236}">
                    <a16:creationId xmlns:a16="http://schemas.microsoft.com/office/drawing/2014/main" id="{348E51EC-6054-FE2C-39CA-6459E8D0CAC4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3" name="椭圆 3132">
                <a:extLst>
                  <a:ext uri="{FF2B5EF4-FFF2-40B4-BE49-F238E27FC236}">
                    <a16:creationId xmlns:a16="http://schemas.microsoft.com/office/drawing/2014/main" id="{DE3517CB-27AD-854F-EC38-78C3BC217062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34" name="椭圆 3133">
                <a:extLst>
                  <a:ext uri="{FF2B5EF4-FFF2-40B4-BE49-F238E27FC236}">
                    <a16:creationId xmlns:a16="http://schemas.microsoft.com/office/drawing/2014/main" id="{74BCABE5-4F37-6A12-547F-DA4A8067AFEB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35" name="直接连接符 3134">
                <a:extLst>
                  <a:ext uri="{FF2B5EF4-FFF2-40B4-BE49-F238E27FC236}">
                    <a16:creationId xmlns:a16="http://schemas.microsoft.com/office/drawing/2014/main" id="{B6945BFE-42F2-C3AB-C1C4-DB651B2D6081}"/>
                  </a:ext>
                </a:extLst>
              </p:cNvPr>
              <p:cNvCxnSpPr>
                <a:cxnSpLocks/>
                <a:stCxn id="3121" idx="7"/>
                <a:endCxn id="3124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6" name="直接连接符 3135">
                <a:extLst>
                  <a:ext uri="{FF2B5EF4-FFF2-40B4-BE49-F238E27FC236}">
                    <a16:creationId xmlns:a16="http://schemas.microsoft.com/office/drawing/2014/main" id="{10F1C900-0DA8-5CAB-4E7D-374F813853A8}"/>
                  </a:ext>
                </a:extLst>
              </p:cNvPr>
              <p:cNvCxnSpPr>
                <a:cxnSpLocks/>
                <a:stCxn id="3121" idx="6"/>
                <a:endCxn id="3125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7" name="直接连接符 3136">
                <a:extLst>
                  <a:ext uri="{FF2B5EF4-FFF2-40B4-BE49-F238E27FC236}">
                    <a16:creationId xmlns:a16="http://schemas.microsoft.com/office/drawing/2014/main" id="{B829FCAC-6CAD-9401-44B2-32C021E70AB3}"/>
                  </a:ext>
                </a:extLst>
              </p:cNvPr>
              <p:cNvCxnSpPr>
                <a:cxnSpLocks/>
                <a:stCxn id="3121" idx="5"/>
                <a:endCxn id="3126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8" name="直接连接符 3137">
                <a:extLst>
                  <a:ext uri="{FF2B5EF4-FFF2-40B4-BE49-F238E27FC236}">
                    <a16:creationId xmlns:a16="http://schemas.microsoft.com/office/drawing/2014/main" id="{7174F8F0-A1B9-8376-D9F8-902C1C7A9193}"/>
                  </a:ext>
                </a:extLst>
              </p:cNvPr>
              <p:cNvCxnSpPr>
                <a:cxnSpLocks/>
                <a:stCxn id="3122" idx="7"/>
                <a:endCxn id="3124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9" name="直接连接符 3138">
                <a:extLst>
                  <a:ext uri="{FF2B5EF4-FFF2-40B4-BE49-F238E27FC236}">
                    <a16:creationId xmlns:a16="http://schemas.microsoft.com/office/drawing/2014/main" id="{2CBA707E-7FB8-9AF6-F659-4D1B573FE279}"/>
                  </a:ext>
                </a:extLst>
              </p:cNvPr>
              <p:cNvCxnSpPr>
                <a:cxnSpLocks/>
                <a:stCxn id="3122" idx="7"/>
                <a:endCxn id="3125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0" name="直接连接符 3139">
                <a:extLst>
                  <a:ext uri="{FF2B5EF4-FFF2-40B4-BE49-F238E27FC236}">
                    <a16:creationId xmlns:a16="http://schemas.microsoft.com/office/drawing/2014/main" id="{4783C306-3084-9D3C-421B-A7D73F3C5538}"/>
                  </a:ext>
                </a:extLst>
              </p:cNvPr>
              <p:cNvCxnSpPr>
                <a:cxnSpLocks/>
                <a:stCxn id="3122" idx="5"/>
                <a:endCxn id="3126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1" name="直接连接符 3140">
                <a:extLst>
                  <a:ext uri="{FF2B5EF4-FFF2-40B4-BE49-F238E27FC236}">
                    <a16:creationId xmlns:a16="http://schemas.microsoft.com/office/drawing/2014/main" id="{AECCCE11-9D16-8FEB-E665-D311AAF6262A}"/>
                  </a:ext>
                </a:extLst>
              </p:cNvPr>
              <p:cNvCxnSpPr>
                <a:cxnSpLocks/>
                <a:stCxn id="3122" idx="5"/>
                <a:endCxn id="3127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2" name="直接连接符 3141">
                <a:extLst>
                  <a:ext uri="{FF2B5EF4-FFF2-40B4-BE49-F238E27FC236}">
                    <a16:creationId xmlns:a16="http://schemas.microsoft.com/office/drawing/2014/main" id="{35603748-072C-A730-0746-7D80A22E6CC9}"/>
                  </a:ext>
                </a:extLst>
              </p:cNvPr>
              <p:cNvCxnSpPr>
                <a:cxnSpLocks/>
                <a:stCxn id="3123" idx="7"/>
                <a:endCxn id="3125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3" name="直接连接符 3142">
                <a:extLst>
                  <a:ext uri="{FF2B5EF4-FFF2-40B4-BE49-F238E27FC236}">
                    <a16:creationId xmlns:a16="http://schemas.microsoft.com/office/drawing/2014/main" id="{7DFD28EE-C067-65EC-2F56-022215D6FD97}"/>
                  </a:ext>
                </a:extLst>
              </p:cNvPr>
              <p:cNvCxnSpPr>
                <a:cxnSpLocks/>
                <a:stCxn id="3123" idx="6"/>
                <a:endCxn id="3126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4" name="直接连接符 3143">
                <a:extLst>
                  <a:ext uri="{FF2B5EF4-FFF2-40B4-BE49-F238E27FC236}">
                    <a16:creationId xmlns:a16="http://schemas.microsoft.com/office/drawing/2014/main" id="{B02B5809-D67D-79EB-0AA9-4C5E0F3B2BB7}"/>
                  </a:ext>
                </a:extLst>
              </p:cNvPr>
              <p:cNvCxnSpPr>
                <a:cxnSpLocks/>
                <a:stCxn id="3123" idx="5"/>
                <a:endCxn id="3127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" name="直接连接符 3144">
                <a:extLst>
                  <a:ext uri="{FF2B5EF4-FFF2-40B4-BE49-F238E27FC236}">
                    <a16:creationId xmlns:a16="http://schemas.microsoft.com/office/drawing/2014/main" id="{D606DA0F-F9B0-5346-EFAE-F80757E2A6E6}"/>
                  </a:ext>
                </a:extLst>
              </p:cNvPr>
              <p:cNvCxnSpPr>
                <a:cxnSpLocks/>
                <a:stCxn id="3124" idx="6"/>
                <a:endCxn id="3128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6" name="直接连接符 3145">
                <a:extLst>
                  <a:ext uri="{FF2B5EF4-FFF2-40B4-BE49-F238E27FC236}">
                    <a16:creationId xmlns:a16="http://schemas.microsoft.com/office/drawing/2014/main" id="{B1F0CA16-AB06-7F88-19B7-D1301957E612}"/>
                  </a:ext>
                </a:extLst>
              </p:cNvPr>
              <p:cNvCxnSpPr>
                <a:cxnSpLocks/>
                <a:endCxn id="3129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7" name="直接连接符 3146">
                <a:extLst>
                  <a:ext uri="{FF2B5EF4-FFF2-40B4-BE49-F238E27FC236}">
                    <a16:creationId xmlns:a16="http://schemas.microsoft.com/office/drawing/2014/main" id="{BFD1B6E6-86D8-C7B2-B2AC-F1F2E3671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8" name="直接连接符 3147">
                <a:extLst>
                  <a:ext uri="{FF2B5EF4-FFF2-40B4-BE49-F238E27FC236}">
                    <a16:creationId xmlns:a16="http://schemas.microsoft.com/office/drawing/2014/main" id="{9454C5D1-DCA4-A3B5-FBBC-93184729B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9" name="直接连接符 3148">
                <a:extLst>
                  <a:ext uri="{FF2B5EF4-FFF2-40B4-BE49-F238E27FC236}">
                    <a16:creationId xmlns:a16="http://schemas.microsoft.com/office/drawing/2014/main" id="{7B19014F-8A0A-C39D-43E5-0E04524D6F15}"/>
                  </a:ext>
                </a:extLst>
              </p:cNvPr>
              <p:cNvCxnSpPr>
                <a:cxnSpLocks/>
                <a:endCxn id="3134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0" name="直接连接符 3149">
                <a:extLst>
                  <a:ext uri="{FF2B5EF4-FFF2-40B4-BE49-F238E27FC236}">
                    <a16:creationId xmlns:a16="http://schemas.microsoft.com/office/drawing/2014/main" id="{E7FB1160-D8E0-2317-E317-98DBB46C9083}"/>
                  </a:ext>
                </a:extLst>
              </p:cNvPr>
              <p:cNvCxnSpPr>
                <a:cxnSpLocks/>
                <a:stCxn id="3131" idx="7"/>
                <a:endCxn id="3133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1" name="直接连接符 3150">
                <a:extLst>
                  <a:ext uri="{FF2B5EF4-FFF2-40B4-BE49-F238E27FC236}">
                    <a16:creationId xmlns:a16="http://schemas.microsoft.com/office/drawing/2014/main" id="{CB7D75A1-9CA8-8CE0-F323-E5BB8F2452E7}"/>
                  </a:ext>
                </a:extLst>
              </p:cNvPr>
              <p:cNvCxnSpPr>
                <a:cxnSpLocks/>
                <a:stCxn id="3128" idx="6"/>
                <a:endCxn id="3132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2" name="直接连接符 3151">
                <a:extLst>
                  <a:ext uri="{FF2B5EF4-FFF2-40B4-BE49-F238E27FC236}">
                    <a16:creationId xmlns:a16="http://schemas.microsoft.com/office/drawing/2014/main" id="{D640718B-41BB-D387-283C-C5A44A9A990D}"/>
                  </a:ext>
                </a:extLst>
              </p:cNvPr>
              <p:cNvCxnSpPr>
                <a:cxnSpLocks/>
                <a:stCxn id="3129" idx="7"/>
                <a:endCxn id="3132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3" name="直接连接符 3152">
                <a:extLst>
                  <a:ext uri="{FF2B5EF4-FFF2-40B4-BE49-F238E27FC236}">
                    <a16:creationId xmlns:a16="http://schemas.microsoft.com/office/drawing/2014/main" id="{5B6A6DFD-CDF8-B16C-22D2-CDE2A26BA8FE}"/>
                  </a:ext>
                </a:extLst>
              </p:cNvPr>
              <p:cNvCxnSpPr>
                <a:cxnSpLocks/>
                <a:stCxn id="3130" idx="7"/>
                <a:endCxn id="3132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4" name="直接连接符 3153">
                <a:extLst>
                  <a:ext uri="{FF2B5EF4-FFF2-40B4-BE49-F238E27FC236}">
                    <a16:creationId xmlns:a16="http://schemas.microsoft.com/office/drawing/2014/main" id="{8002F14B-F89E-5868-5319-B091147517A2}"/>
                  </a:ext>
                </a:extLst>
              </p:cNvPr>
              <p:cNvCxnSpPr>
                <a:cxnSpLocks/>
                <a:stCxn id="3125" idx="7"/>
                <a:endCxn id="3128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5" name="直接连接符 3154">
                <a:extLst>
                  <a:ext uri="{FF2B5EF4-FFF2-40B4-BE49-F238E27FC236}">
                    <a16:creationId xmlns:a16="http://schemas.microsoft.com/office/drawing/2014/main" id="{C17A5F95-A7E9-11A8-3B7C-EEB2D3F37B1A}"/>
                  </a:ext>
                </a:extLst>
              </p:cNvPr>
              <p:cNvCxnSpPr>
                <a:cxnSpLocks/>
                <a:stCxn id="3124" idx="5"/>
                <a:endCxn id="3129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6" name="直接连接符 3155">
                <a:extLst>
                  <a:ext uri="{FF2B5EF4-FFF2-40B4-BE49-F238E27FC236}">
                    <a16:creationId xmlns:a16="http://schemas.microsoft.com/office/drawing/2014/main" id="{464FDF63-3551-66A5-7494-5FF1B3A43153}"/>
                  </a:ext>
                </a:extLst>
              </p:cNvPr>
              <p:cNvCxnSpPr>
                <a:cxnSpLocks/>
                <a:stCxn id="3125" idx="5"/>
                <a:endCxn id="3130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7" name="直接连接符 3156">
                <a:extLst>
                  <a:ext uri="{FF2B5EF4-FFF2-40B4-BE49-F238E27FC236}">
                    <a16:creationId xmlns:a16="http://schemas.microsoft.com/office/drawing/2014/main" id="{E01F9C8E-6270-F8A7-3810-B0A05E173874}"/>
                  </a:ext>
                </a:extLst>
              </p:cNvPr>
              <p:cNvCxnSpPr>
                <a:cxnSpLocks/>
                <a:stCxn id="3126" idx="7"/>
                <a:endCxn id="3129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8" name="直接连接符 3157">
                <a:extLst>
                  <a:ext uri="{FF2B5EF4-FFF2-40B4-BE49-F238E27FC236}">
                    <a16:creationId xmlns:a16="http://schemas.microsoft.com/office/drawing/2014/main" id="{4D395CF5-0787-5E4A-E336-2A3AFDC35BD8}"/>
                  </a:ext>
                </a:extLst>
              </p:cNvPr>
              <p:cNvCxnSpPr>
                <a:cxnSpLocks/>
                <a:stCxn id="3126" idx="5"/>
                <a:endCxn id="3131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9" name="直接连接符 3158">
                <a:extLst>
                  <a:ext uri="{FF2B5EF4-FFF2-40B4-BE49-F238E27FC236}">
                    <a16:creationId xmlns:a16="http://schemas.microsoft.com/office/drawing/2014/main" id="{AF61D440-CEB9-5ABF-8881-AA718D9B0378}"/>
                  </a:ext>
                </a:extLst>
              </p:cNvPr>
              <p:cNvCxnSpPr>
                <a:cxnSpLocks/>
                <a:stCxn id="3127" idx="7"/>
                <a:endCxn id="3130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0" name="直接连接符 3159">
                <a:extLst>
                  <a:ext uri="{FF2B5EF4-FFF2-40B4-BE49-F238E27FC236}">
                    <a16:creationId xmlns:a16="http://schemas.microsoft.com/office/drawing/2014/main" id="{6382349F-FADB-ADBF-95B1-C59DE5C13B32}"/>
                  </a:ext>
                </a:extLst>
              </p:cNvPr>
              <p:cNvCxnSpPr>
                <a:cxnSpLocks/>
                <a:stCxn id="3129" idx="6"/>
                <a:endCxn id="3133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1" name="直接连接符 3160">
                <a:extLst>
                  <a:ext uri="{FF2B5EF4-FFF2-40B4-BE49-F238E27FC236}">
                    <a16:creationId xmlns:a16="http://schemas.microsoft.com/office/drawing/2014/main" id="{E4A46C62-2B82-2413-D240-1F92921A437B}"/>
                  </a:ext>
                </a:extLst>
              </p:cNvPr>
              <p:cNvCxnSpPr>
                <a:cxnSpLocks/>
                <a:stCxn id="3130" idx="6"/>
                <a:endCxn id="3133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2" name="直接连接符 3161">
                <a:extLst>
                  <a:ext uri="{FF2B5EF4-FFF2-40B4-BE49-F238E27FC236}">
                    <a16:creationId xmlns:a16="http://schemas.microsoft.com/office/drawing/2014/main" id="{1C9173BC-5851-EDD9-5C76-CC1A59A8AC1E}"/>
                  </a:ext>
                </a:extLst>
              </p:cNvPr>
              <p:cNvCxnSpPr>
                <a:cxnSpLocks/>
                <a:stCxn id="3130" idx="5"/>
                <a:endCxn id="3134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3" name="直接连接符 3162">
                <a:extLst>
                  <a:ext uri="{FF2B5EF4-FFF2-40B4-BE49-F238E27FC236}">
                    <a16:creationId xmlns:a16="http://schemas.microsoft.com/office/drawing/2014/main" id="{79E75D78-8D64-2CE9-6603-E851B6BFFC7F}"/>
                  </a:ext>
                </a:extLst>
              </p:cNvPr>
              <p:cNvCxnSpPr>
                <a:cxnSpLocks/>
                <a:stCxn id="3128" idx="5"/>
                <a:endCxn id="3133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4" name="直接连接符 3163">
                <a:extLst>
                  <a:ext uri="{FF2B5EF4-FFF2-40B4-BE49-F238E27FC236}">
                    <a16:creationId xmlns:a16="http://schemas.microsoft.com/office/drawing/2014/main" id="{B4B617BE-844C-1A3C-845A-B475FC0022BD}"/>
                  </a:ext>
                </a:extLst>
              </p:cNvPr>
              <p:cNvCxnSpPr>
                <a:cxnSpLocks/>
                <a:stCxn id="3129" idx="5"/>
                <a:endCxn id="3134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6" name="组合 3165">
            <a:extLst>
              <a:ext uri="{FF2B5EF4-FFF2-40B4-BE49-F238E27FC236}">
                <a16:creationId xmlns:a16="http://schemas.microsoft.com/office/drawing/2014/main" id="{FC452ACA-5554-ECC0-933F-4AD98D8DEA5F}"/>
              </a:ext>
            </a:extLst>
          </p:cNvPr>
          <p:cNvGrpSpPr/>
          <p:nvPr/>
        </p:nvGrpSpPr>
        <p:grpSpPr>
          <a:xfrm>
            <a:off x="1750952" y="3546119"/>
            <a:ext cx="1019452" cy="1730670"/>
            <a:chOff x="255062" y="3635439"/>
            <a:chExt cx="1522276" cy="2584288"/>
          </a:xfrm>
        </p:grpSpPr>
        <p:sp>
          <p:nvSpPr>
            <p:cNvPr id="3168" name="矩形: 圆角 3167">
              <a:extLst>
                <a:ext uri="{FF2B5EF4-FFF2-40B4-BE49-F238E27FC236}">
                  <a16:creationId xmlns:a16="http://schemas.microsoft.com/office/drawing/2014/main" id="{4B82EDA7-D8B4-A006-0548-CEFCC4CF8876}"/>
                </a:ext>
              </a:extLst>
            </p:cNvPr>
            <p:cNvSpPr/>
            <p:nvPr/>
          </p:nvSpPr>
          <p:spPr>
            <a:xfrm>
              <a:off x="255062" y="3635439"/>
              <a:ext cx="1522276" cy="258428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69" name="矩形: 圆角 3168">
              <a:extLst>
                <a:ext uri="{FF2B5EF4-FFF2-40B4-BE49-F238E27FC236}">
                  <a16:creationId xmlns:a16="http://schemas.microsoft.com/office/drawing/2014/main" id="{2130773C-4F32-A85B-4004-E36B293E0CE4}"/>
                </a:ext>
              </a:extLst>
            </p:cNvPr>
            <p:cNvSpPr/>
            <p:nvPr/>
          </p:nvSpPr>
          <p:spPr>
            <a:xfrm>
              <a:off x="310541" y="3714842"/>
              <a:ext cx="1405204" cy="118939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70" name="组合 3169">
              <a:extLst>
                <a:ext uri="{FF2B5EF4-FFF2-40B4-BE49-F238E27FC236}">
                  <a16:creationId xmlns:a16="http://schemas.microsoft.com/office/drawing/2014/main" id="{733E4057-37F1-5661-9951-A091371E4A92}"/>
                </a:ext>
              </a:extLst>
            </p:cNvPr>
            <p:cNvGrpSpPr/>
            <p:nvPr/>
          </p:nvGrpSpPr>
          <p:grpSpPr>
            <a:xfrm>
              <a:off x="370758" y="3802062"/>
              <a:ext cx="1284719" cy="1014953"/>
              <a:chOff x="782034" y="2046989"/>
              <a:chExt cx="2772420" cy="2266790"/>
            </a:xfrm>
          </p:grpSpPr>
          <p:sp>
            <p:nvSpPr>
              <p:cNvPr id="3171" name="椭圆 3170">
                <a:extLst>
                  <a:ext uri="{FF2B5EF4-FFF2-40B4-BE49-F238E27FC236}">
                    <a16:creationId xmlns:a16="http://schemas.microsoft.com/office/drawing/2014/main" id="{88A63E51-69C7-125C-2701-CF642570B5AE}"/>
                  </a:ext>
                </a:extLst>
              </p:cNvPr>
              <p:cNvSpPr/>
              <p:nvPr/>
            </p:nvSpPr>
            <p:spPr>
              <a:xfrm>
                <a:off x="782034" y="237227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2" name="椭圆 3171">
                <a:extLst>
                  <a:ext uri="{FF2B5EF4-FFF2-40B4-BE49-F238E27FC236}">
                    <a16:creationId xmlns:a16="http://schemas.microsoft.com/office/drawing/2014/main" id="{ED765F96-A97C-0FC4-EA40-8A7665604BD5}"/>
                  </a:ext>
                </a:extLst>
              </p:cNvPr>
              <p:cNvSpPr/>
              <p:nvPr/>
            </p:nvSpPr>
            <p:spPr>
              <a:xfrm>
                <a:off x="782034" y="3020299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3" name="椭圆 3172">
                <a:extLst>
                  <a:ext uri="{FF2B5EF4-FFF2-40B4-BE49-F238E27FC236}">
                    <a16:creationId xmlns:a16="http://schemas.microsoft.com/office/drawing/2014/main" id="{D6204265-509B-12DE-5E6C-31C11813A733}"/>
                  </a:ext>
                </a:extLst>
              </p:cNvPr>
              <p:cNvSpPr/>
              <p:nvPr/>
            </p:nvSpPr>
            <p:spPr>
              <a:xfrm>
                <a:off x="796121" y="3668320"/>
                <a:ext cx="322730" cy="322730"/>
              </a:xfrm>
              <a:prstGeom prst="ellipse">
                <a:avLst/>
              </a:prstGeom>
              <a:solidFill>
                <a:srgbClr val="FD8087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4" name="椭圆 3173">
                <a:extLst>
                  <a:ext uri="{FF2B5EF4-FFF2-40B4-BE49-F238E27FC236}">
                    <a16:creationId xmlns:a16="http://schemas.microsoft.com/office/drawing/2014/main" id="{50709D20-E317-9F88-FB8D-33117B70889A}"/>
                  </a:ext>
                </a:extLst>
              </p:cNvPr>
              <p:cNvSpPr/>
              <p:nvPr/>
            </p:nvSpPr>
            <p:spPr>
              <a:xfrm>
                <a:off x="1593083" y="204698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5" name="椭圆 3174">
                <a:extLst>
                  <a:ext uri="{FF2B5EF4-FFF2-40B4-BE49-F238E27FC236}">
                    <a16:creationId xmlns:a16="http://schemas.microsoft.com/office/drawing/2014/main" id="{8A471372-41CF-62F4-31AD-92BF3AF71105}"/>
                  </a:ext>
                </a:extLst>
              </p:cNvPr>
              <p:cNvSpPr/>
              <p:nvPr/>
            </p:nvSpPr>
            <p:spPr>
              <a:xfrm>
                <a:off x="1593083" y="269500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  <p:sp>
            <p:nvSpPr>
              <p:cNvPr id="3176" name="椭圆 3175">
                <a:extLst>
                  <a:ext uri="{FF2B5EF4-FFF2-40B4-BE49-F238E27FC236}">
                    <a16:creationId xmlns:a16="http://schemas.microsoft.com/office/drawing/2014/main" id="{A68DF1B4-79C0-097F-CA7C-FED3D6F6BB16}"/>
                  </a:ext>
                </a:extLst>
              </p:cNvPr>
              <p:cNvSpPr/>
              <p:nvPr/>
            </p:nvSpPr>
            <p:spPr>
              <a:xfrm>
                <a:off x="1587919" y="334302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7" name="椭圆 3176">
                <a:extLst>
                  <a:ext uri="{FF2B5EF4-FFF2-40B4-BE49-F238E27FC236}">
                    <a16:creationId xmlns:a16="http://schemas.microsoft.com/office/drawing/2014/main" id="{3C7156EB-940D-B50D-F5AF-52C348F97A9F}"/>
                  </a:ext>
                </a:extLst>
              </p:cNvPr>
              <p:cNvSpPr/>
              <p:nvPr/>
            </p:nvSpPr>
            <p:spPr>
              <a:xfrm>
                <a:off x="1587919" y="3991049"/>
                <a:ext cx="322730" cy="322730"/>
              </a:xfrm>
              <a:prstGeom prst="ellipse">
                <a:avLst/>
              </a:prstGeom>
              <a:solidFill>
                <a:srgbClr val="C8EFFE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8" name="椭圆 3177">
                <a:extLst>
                  <a:ext uri="{FF2B5EF4-FFF2-40B4-BE49-F238E27FC236}">
                    <a16:creationId xmlns:a16="http://schemas.microsoft.com/office/drawing/2014/main" id="{1895BBAB-FFC1-E702-34D6-DAA39A2C69AD}"/>
                  </a:ext>
                </a:extLst>
              </p:cNvPr>
              <p:cNvSpPr/>
              <p:nvPr/>
            </p:nvSpPr>
            <p:spPr>
              <a:xfrm>
                <a:off x="2409296" y="204698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9" name="椭圆 3178">
                <a:extLst>
                  <a:ext uri="{FF2B5EF4-FFF2-40B4-BE49-F238E27FC236}">
                    <a16:creationId xmlns:a16="http://schemas.microsoft.com/office/drawing/2014/main" id="{6B021386-319C-9D82-0294-F92576B805AB}"/>
                  </a:ext>
                </a:extLst>
              </p:cNvPr>
              <p:cNvSpPr/>
              <p:nvPr/>
            </p:nvSpPr>
            <p:spPr>
              <a:xfrm>
                <a:off x="2409296" y="269500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0" name="椭圆 3179">
                <a:extLst>
                  <a:ext uri="{FF2B5EF4-FFF2-40B4-BE49-F238E27FC236}">
                    <a16:creationId xmlns:a16="http://schemas.microsoft.com/office/drawing/2014/main" id="{FBAC478B-E158-C636-6170-16AABB31640B}"/>
                  </a:ext>
                </a:extLst>
              </p:cNvPr>
              <p:cNvSpPr/>
              <p:nvPr/>
            </p:nvSpPr>
            <p:spPr>
              <a:xfrm>
                <a:off x="2404132" y="334302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1" name="椭圆 3180">
                <a:extLst>
                  <a:ext uri="{FF2B5EF4-FFF2-40B4-BE49-F238E27FC236}">
                    <a16:creationId xmlns:a16="http://schemas.microsoft.com/office/drawing/2014/main" id="{5550D13D-DD9F-8912-983C-0BA9F3D42EDA}"/>
                  </a:ext>
                </a:extLst>
              </p:cNvPr>
              <p:cNvSpPr/>
              <p:nvPr/>
            </p:nvSpPr>
            <p:spPr>
              <a:xfrm>
                <a:off x="2404132" y="3991049"/>
                <a:ext cx="322730" cy="322730"/>
              </a:xfrm>
              <a:prstGeom prst="ellipse">
                <a:avLst/>
              </a:prstGeom>
              <a:solidFill>
                <a:srgbClr val="FFD15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2" name="椭圆 3181">
                <a:extLst>
                  <a:ext uri="{FF2B5EF4-FFF2-40B4-BE49-F238E27FC236}">
                    <a16:creationId xmlns:a16="http://schemas.microsoft.com/office/drawing/2014/main" id="{47E32AF6-6DE4-B717-386A-B26F12C5FDF5}"/>
                  </a:ext>
                </a:extLst>
              </p:cNvPr>
              <p:cNvSpPr/>
              <p:nvPr/>
            </p:nvSpPr>
            <p:spPr>
              <a:xfrm>
                <a:off x="3217637" y="236971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3" name="椭圆 3182">
                <a:extLst>
                  <a:ext uri="{FF2B5EF4-FFF2-40B4-BE49-F238E27FC236}">
                    <a16:creationId xmlns:a16="http://schemas.microsoft.com/office/drawing/2014/main" id="{D9F743CB-8461-10C5-3334-425E6CBEDEF5}"/>
                  </a:ext>
                </a:extLst>
              </p:cNvPr>
              <p:cNvSpPr/>
              <p:nvPr/>
            </p:nvSpPr>
            <p:spPr>
              <a:xfrm>
                <a:off x="3217637" y="3017739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84" name="椭圆 3183">
                <a:extLst>
                  <a:ext uri="{FF2B5EF4-FFF2-40B4-BE49-F238E27FC236}">
                    <a16:creationId xmlns:a16="http://schemas.microsoft.com/office/drawing/2014/main" id="{32A660D1-81EB-E4C0-C798-23BE318EAA02}"/>
                  </a:ext>
                </a:extLst>
              </p:cNvPr>
              <p:cNvSpPr/>
              <p:nvPr/>
            </p:nvSpPr>
            <p:spPr>
              <a:xfrm>
                <a:off x="3231724" y="3665760"/>
                <a:ext cx="322730" cy="322730"/>
              </a:xfrm>
              <a:prstGeom prst="ellipse">
                <a:avLst/>
              </a:prstGeom>
              <a:solidFill>
                <a:srgbClr val="6FD7A3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85" name="直接连接符 3184">
                <a:extLst>
                  <a:ext uri="{FF2B5EF4-FFF2-40B4-BE49-F238E27FC236}">
                    <a16:creationId xmlns:a16="http://schemas.microsoft.com/office/drawing/2014/main" id="{05531BB9-2D12-2DB5-6666-63D8D8CFEB98}"/>
                  </a:ext>
                </a:extLst>
              </p:cNvPr>
              <p:cNvCxnSpPr>
                <a:cxnSpLocks/>
                <a:stCxn id="3171" idx="7"/>
                <a:endCxn id="3174" idx="2"/>
              </p:cNvCxnSpPr>
              <p:nvPr/>
            </p:nvCxnSpPr>
            <p:spPr>
              <a:xfrm flipV="1">
                <a:off x="1057501" y="220835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6" name="直接连接符 3185">
                <a:extLst>
                  <a:ext uri="{FF2B5EF4-FFF2-40B4-BE49-F238E27FC236}">
                    <a16:creationId xmlns:a16="http://schemas.microsoft.com/office/drawing/2014/main" id="{47ECF95A-39FB-6EA3-BC9E-2142471C0908}"/>
                  </a:ext>
                </a:extLst>
              </p:cNvPr>
              <p:cNvCxnSpPr>
                <a:cxnSpLocks/>
                <a:stCxn id="3171" idx="6"/>
                <a:endCxn id="3175" idx="1"/>
              </p:cNvCxnSpPr>
              <p:nvPr/>
            </p:nvCxnSpPr>
            <p:spPr>
              <a:xfrm>
                <a:off x="1104764" y="2533644"/>
                <a:ext cx="535582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7" name="直接连接符 3186">
                <a:extLst>
                  <a:ext uri="{FF2B5EF4-FFF2-40B4-BE49-F238E27FC236}">
                    <a16:creationId xmlns:a16="http://schemas.microsoft.com/office/drawing/2014/main" id="{75E412F0-021B-6CB3-1D58-57E15C954F97}"/>
                  </a:ext>
                </a:extLst>
              </p:cNvPr>
              <p:cNvCxnSpPr>
                <a:cxnSpLocks/>
                <a:stCxn id="3171" idx="5"/>
                <a:endCxn id="3176" idx="1"/>
              </p:cNvCxnSpPr>
              <p:nvPr/>
            </p:nvCxnSpPr>
            <p:spPr>
              <a:xfrm>
                <a:off x="1057501" y="264774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8" name="直接连接符 3187">
                <a:extLst>
                  <a:ext uri="{FF2B5EF4-FFF2-40B4-BE49-F238E27FC236}">
                    <a16:creationId xmlns:a16="http://schemas.microsoft.com/office/drawing/2014/main" id="{F88FA0F0-43D4-DBED-C3E5-ADC651247497}"/>
                  </a:ext>
                </a:extLst>
              </p:cNvPr>
              <p:cNvCxnSpPr>
                <a:cxnSpLocks/>
                <a:stCxn id="3172" idx="7"/>
                <a:endCxn id="3174" idx="3"/>
              </p:cNvCxnSpPr>
              <p:nvPr/>
            </p:nvCxnSpPr>
            <p:spPr>
              <a:xfrm flipV="1">
                <a:off x="1057501" y="2322456"/>
                <a:ext cx="582845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9" name="直接连接符 3188">
                <a:extLst>
                  <a:ext uri="{FF2B5EF4-FFF2-40B4-BE49-F238E27FC236}">
                    <a16:creationId xmlns:a16="http://schemas.microsoft.com/office/drawing/2014/main" id="{348E268F-01B6-9847-E3D2-36F2284EFABA}"/>
                  </a:ext>
                </a:extLst>
              </p:cNvPr>
              <p:cNvCxnSpPr>
                <a:cxnSpLocks/>
                <a:stCxn id="3172" idx="7"/>
                <a:endCxn id="3175" idx="2"/>
              </p:cNvCxnSpPr>
              <p:nvPr/>
            </p:nvCxnSpPr>
            <p:spPr>
              <a:xfrm flipV="1">
                <a:off x="1057501" y="2856374"/>
                <a:ext cx="535582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0" name="直接连接符 3189">
                <a:extLst>
                  <a:ext uri="{FF2B5EF4-FFF2-40B4-BE49-F238E27FC236}">
                    <a16:creationId xmlns:a16="http://schemas.microsoft.com/office/drawing/2014/main" id="{25BFACAC-70D2-9C85-764D-B08C645FE2FC}"/>
                  </a:ext>
                </a:extLst>
              </p:cNvPr>
              <p:cNvCxnSpPr>
                <a:cxnSpLocks/>
                <a:stCxn id="3172" idx="5"/>
                <a:endCxn id="3176" idx="2"/>
              </p:cNvCxnSpPr>
              <p:nvPr/>
            </p:nvCxnSpPr>
            <p:spPr>
              <a:xfrm>
                <a:off x="1057501" y="3295766"/>
                <a:ext cx="530418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1" name="直接连接符 3190">
                <a:extLst>
                  <a:ext uri="{FF2B5EF4-FFF2-40B4-BE49-F238E27FC236}">
                    <a16:creationId xmlns:a16="http://schemas.microsoft.com/office/drawing/2014/main" id="{1B2D5C07-E9B9-7301-5C10-206BD1129A58}"/>
                  </a:ext>
                </a:extLst>
              </p:cNvPr>
              <p:cNvCxnSpPr>
                <a:cxnSpLocks/>
                <a:stCxn id="3172" idx="5"/>
                <a:endCxn id="3177" idx="1"/>
              </p:cNvCxnSpPr>
              <p:nvPr/>
            </p:nvCxnSpPr>
            <p:spPr>
              <a:xfrm>
                <a:off x="1057501" y="3295766"/>
                <a:ext cx="577681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2" name="直接连接符 3191">
                <a:extLst>
                  <a:ext uri="{FF2B5EF4-FFF2-40B4-BE49-F238E27FC236}">
                    <a16:creationId xmlns:a16="http://schemas.microsoft.com/office/drawing/2014/main" id="{4C4C5DA7-8B72-8083-50B2-218AC57CF82C}"/>
                  </a:ext>
                </a:extLst>
              </p:cNvPr>
              <p:cNvCxnSpPr>
                <a:cxnSpLocks/>
                <a:stCxn id="3173" idx="7"/>
                <a:endCxn id="3175" idx="3"/>
              </p:cNvCxnSpPr>
              <p:nvPr/>
            </p:nvCxnSpPr>
            <p:spPr>
              <a:xfrm flipV="1">
                <a:off x="1071588" y="2970476"/>
                <a:ext cx="568758" cy="7451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3" name="直接连接符 3192">
                <a:extLst>
                  <a:ext uri="{FF2B5EF4-FFF2-40B4-BE49-F238E27FC236}">
                    <a16:creationId xmlns:a16="http://schemas.microsoft.com/office/drawing/2014/main" id="{1CE782E5-4826-9ADF-68EC-B6BA2C47C174}"/>
                  </a:ext>
                </a:extLst>
              </p:cNvPr>
              <p:cNvCxnSpPr>
                <a:cxnSpLocks/>
                <a:stCxn id="3173" idx="6"/>
                <a:endCxn id="3176" idx="3"/>
              </p:cNvCxnSpPr>
              <p:nvPr/>
            </p:nvCxnSpPr>
            <p:spPr>
              <a:xfrm flipV="1">
                <a:off x="1118851" y="3618496"/>
                <a:ext cx="516331" cy="211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4" name="直接连接符 3193">
                <a:extLst>
                  <a:ext uri="{FF2B5EF4-FFF2-40B4-BE49-F238E27FC236}">
                    <a16:creationId xmlns:a16="http://schemas.microsoft.com/office/drawing/2014/main" id="{68E4AAE2-4C04-E017-474D-E420AC72CC30}"/>
                  </a:ext>
                </a:extLst>
              </p:cNvPr>
              <p:cNvCxnSpPr>
                <a:cxnSpLocks/>
                <a:stCxn id="3173" idx="5"/>
                <a:endCxn id="3177" idx="2"/>
              </p:cNvCxnSpPr>
              <p:nvPr/>
            </p:nvCxnSpPr>
            <p:spPr>
              <a:xfrm>
                <a:off x="1071588" y="3943787"/>
                <a:ext cx="516331" cy="2086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5" name="直接连接符 3194">
                <a:extLst>
                  <a:ext uri="{FF2B5EF4-FFF2-40B4-BE49-F238E27FC236}">
                    <a16:creationId xmlns:a16="http://schemas.microsoft.com/office/drawing/2014/main" id="{7C427180-D8A3-61EF-ECB0-65BA5F538E14}"/>
                  </a:ext>
                </a:extLst>
              </p:cNvPr>
              <p:cNvCxnSpPr>
                <a:cxnSpLocks/>
                <a:stCxn id="3174" idx="6"/>
                <a:endCxn id="3178" idx="2"/>
              </p:cNvCxnSpPr>
              <p:nvPr/>
            </p:nvCxnSpPr>
            <p:spPr>
              <a:xfrm>
                <a:off x="1915813" y="2208354"/>
                <a:ext cx="4934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6" name="直接连接符 3195">
                <a:extLst>
                  <a:ext uri="{FF2B5EF4-FFF2-40B4-BE49-F238E27FC236}">
                    <a16:creationId xmlns:a16="http://schemas.microsoft.com/office/drawing/2014/main" id="{FA98D2C5-12F5-5FB3-DBAE-8A60C1D0D8C4}"/>
                  </a:ext>
                </a:extLst>
              </p:cNvPr>
              <p:cNvCxnSpPr>
                <a:cxnSpLocks/>
                <a:endCxn id="3179" idx="2"/>
              </p:cNvCxnSpPr>
              <p:nvPr/>
            </p:nvCxnSpPr>
            <p:spPr>
              <a:xfrm>
                <a:off x="1910649" y="285637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7" name="直接连接符 3196">
                <a:extLst>
                  <a:ext uri="{FF2B5EF4-FFF2-40B4-BE49-F238E27FC236}">
                    <a16:creationId xmlns:a16="http://schemas.microsoft.com/office/drawing/2014/main" id="{857A1178-1930-94C0-F538-67F3BBD2F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35012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8" name="直接连接符 3197">
                <a:extLst>
                  <a:ext uri="{FF2B5EF4-FFF2-40B4-BE49-F238E27FC236}">
                    <a16:creationId xmlns:a16="http://schemas.microsoft.com/office/drawing/2014/main" id="{80F0BA45-F8B2-612C-21F1-7DF74CFC4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0649" y="4152414"/>
                <a:ext cx="4986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9" name="直接连接符 3198">
                <a:extLst>
                  <a:ext uri="{FF2B5EF4-FFF2-40B4-BE49-F238E27FC236}">
                    <a16:creationId xmlns:a16="http://schemas.microsoft.com/office/drawing/2014/main" id="{A9B437F9-48E7-EA46-55A6-466416D40862}"/>
                  </a:ext>
                </a:extLst>
              </p:cNvPr>
              <p:cNvCxnSpPr>
                <a:cxnSpLocks/>
                <a:endCxn id="3184" idx="3"/>
              </p:cNvCxnSpPr>
              <p:nvPr/>
            </p:nvCxnSpPr>
            <p:spPr>
              <a:xfrm flipV="1">
                <a:off x="2733077" y="3941227"/>
                <a:ext cx="545910" cy="2111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0" name="直接连接符 3199">
                <a:extLst>
                  <a:ext uri="{FF2B5EF4-FFF2-40B4-BE49-F238E27FC236}">
                    <a16:creationId xmlns:a16="http://schemas.microsoft.com/office/drawing/2014/main" id="{AF7581D6-6883-7C51-77EC-7F3167A20DF8}"/>
                  </a:ext>
                </a:extLst>
              </p:cNvPr>
              <p:cNvCxnSpPr>
                <a:cxnSpLocks/>
                <a:stCxn id="3181" idx="7"/>
                <a:endCxn id="3183" idx="3"/>
              </p:cNvCxnSpPr>
              <p:nvPr/>
            </p:nvCxnSpPr>
            <p:spPr>
              <a:xfrm flipV="1">
                <a:off x="2679599" y="329320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1" name="直接连接符 3200">
                <a:extLst>
                  <a:ext uri="{FF2B5EF4-FFF2-40B4-BE49-F238E27FC236}">
                    <a16:creationId xmlns:a16="http://schemas.microsoft.com/office/drawing/2014/main" id="{26AD9482-E65D-F78D-650F-B13E811CB1DE}"/>
                  </a:ext>
                </a:extLst>
              </p:cNvPr>
              <p:cNvCxnSpPr>
                <a:cxnSpLocks/>
                <a:stCxn id="3178" idx="6"/>
                <a:endCxn id="3182" idx="1"/>
              </p:cNvCxnSpPr>
              <p:nvPr/>
            </p:nvCxnSpPr>
            <p:spPr>
              <a:xfrm>
                <a:off x="2732026" y="220835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2" name="直接连接符 3201">
                <a:extLst>
                  <a:ext uri="{FF2B5EF4-FFF2-40B4-BE49-F238E27FC236}">
                    <a16:creationId xmlns:a16="http://schemas.microsoft.com/office/drawing/2014/main" id="{40A47A79-C726-7522-4080-5C2613210713}"/>
                  </a:ext>
                </a:extLst>
              </p:cNvPr>
              <p:cNvCxnSpPr>
                <a:cxnSpLocks/>
                <a:stCxn id="3179" idx="7"/>
                <a:endCxn id="3182" idx="2"/>
              </p:cNvCxnSpPr>
              <p:nvPr/>
            </p:nvCxnSpPr>
            <p:spPr>
              <a:xfrm flipV="1">
                <a:off x="2684763" y="2531084"/>
                <a:ext cx="532874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3" name="直接连接符 3202">
                <a:extLst>
                  <a:ext uri="{FF2B5EF4-FFF2-40B4-BE49-F238E27FC236}">
                    <a16:creationId xmlns:a16="http://schemas.microsoft.com/office/drawing/2014/main" id="{FCB43A83-6130-4F88-55F7-EA7F211E76CF}"/>
                  </a:ext>
                </a:extLst>
              </p:cNvPr>
              <p:cNvCxnSpPr>
                <a:cxnSpLocks/>
                <a:stCxn id="3180" idx="7"/>
                <a:endCxn id="3182" idx="3"/>
              </p:cNvCxnSpPr>
              <p:nvPr/>
            </p:nvCxnSpPr>
            <p:spPr>
              <a:xfrm flipV="1">
                <a:off x="2679599" y="2645186"/>
                <a:ext cx="585301" cy="745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4" name="直接连接符 3203">
                <a:extLst>
                  <a:ext uri="{FF2B5EF4-FFF2-40B4-BE49-F238E27FC236}">
                    <a16:creationId xmlns:a16="http://schemas.microsoft.com/office/drawing/2014/main" id="{C76BE7F5-42D3-283B-959A-9063C0FB1395}"/>
                  </a:ext>
                </a:extLst>
              </p:cNvPr>
              <p:cNvCxnSpPr>
                <a:cxnSpLocks/>
                <a:stCxn id="3175" idx="7"/>
                <a:endCxn id="3178" idx="3"/>
              </p:cNvCxnSpPr>
              <p:nvPr/>
            </p:nvCxnSpPr>
            <p:spPr>
              <a:xfrm flipV="1"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5" name="直接连接符 3204">
                <a:extLst>
                  <a:ext uri="{FF2B5EF4-FFF2-40B4-BE49-F238E27FC236}">
                    <a16:creationId xmlns:a16="http://schemas.microsoft.com/office/drawing/2014/main" id="{F833E57C-AC6C-06AF-2158-D261BED7D2F8}"/>
                  </a:ext>
                </a:extLst>
              </p:cNvPr>
              <p:cNvCxnSpPr>
                <a:cxnSpLocks/>
                <a:stCxn id="3174" idx="5"/>
                <a:endCxn id="3179" idx="1"/>
              </p:cNvCxnSpPr>
              <p:nvPr/>
            </p:nvCxnSpPr>
            <p:spPr>
              <a:xfrm>
                <a:off x="1868550" y="232245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6" name="直接连接符 3205">
                <a:extLst>
                  <a:ext uri="{FF2B5EF4-FFF2-40B4-BE49-F238E27FC236}">
                    <a16:creationId xmlns:a16="http://schemas.microsoft.com/office/drawing/2014/main" id="{5B160CB7-B023-E3B0-E52F-48A0CB700114}"/>
                  </a:ext>
                </a:extLst>
              </p:cNvPr>
              <p:cNvCxnSpPr>
                <a:cxnSpLocks/>
                <a:stCxn id="3175" idx="5"/>
                <a:endCxn id="3180" idx="1"/>
              </p:cNvCxnSpPr>
              <p:nvPr/>
            </p:nvCxnSpPr>
            <p:spPr>
              <a:xfrm>
                <a:off x="1868550" y="2970476"/>
                <a:ext cx="582845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7" name="直接连接符 3206">
                <a:extLst>
                  <a:ext uri="{FF2B5EF4-FFF2-40B4-BE49-F238E27FC236}">
                    <a16:creationId xmlns:a16="http://schemas.microsoft.com/office/drawing/2014/main" id="{6111EA7B-72FB-2A91-D689-B90A5D8D7AA8}"/>
                  </a:ext>
                </a:extLst>
              </p:cNvPr>
              <p:cNvCxnSpPr>
                <a:cxnSpLocks/>
                <a:stCxn id="3176" idx="7"/>
                <a:endCxn id="3179" idx="3"/>
              </p:cNvCxnSpPr>
              <p:nvPr/>
            </p:nvCxnSpPr>
            <p:spPr>
              <a:xfrm flipV="1">
                <a:off x="1863386" y="2970476"/>
                <a:ext cx="593173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8" name="直接连接符 3207">
                <a:extLst>
                  <a:ext uri="{FF2B5EF4-FFF2-40B4-BE49-F238E27FC236}">
                    <a16:creationId xmlns:a16="http://schemas.microsoft.com/office/drawing/2014/main" id="{591F2C8A-4B14-E58D-972D-34277BC8CD74}"/>
                  </a:ext>
                </a:extLst>
              </p:cNvPr>
              <p:cNvCxnSpPr>
                <a:cxnSpLocks/>
                <a:stCxn id="3176" idx="5"/>
                <a:endCxn id="3181" idx="1"/>
              </p:cNvCxnSpPr>
              <p:nvPr/>
            </p:nvCxnSpPr>
            <p:spPr>
              <a:xfrm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9" name="直接连接符 3208">
                <a:extLst>
                  <a:ext uri="{FF2B5EF4-FFF2-40B4-BE49-F238E27FC236}">
                    <a16:creationId xmlns:a16="http://schemas.microsoft.com/office/drawing/2014/main" id="{AF9D64F3-A0F9-7B99-3B9C-F6CECEDBF62B}"/>
                  </a:ext>
                </a:extLst>
              </p:cNvPr>
              <p:cNvCxnSpPr>
                <a:cxnSpLocks/>
                <a:stCxn id="3177" idx="7"/>
                <a:endCxn id="3180" idx="3"/>
              </p:cNvCxnSpPr>
              <p:nvPr/>
            </p:nvCxnSpPr>
            <p:spPr>
              <a:xfrm flipV="1">
                <a:off x="1863386" y="3618496"/>
                <a:ext cx="588009" cy="4198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0" name="直接连接符 3209">
                <a:extLst>
                  <a:ext uri="{FF2B5EF4-FFF2-40B4-BE49-F238E27FC236}">
                    <a16:creationId xmlns:a16="http://schemas.microsoft.com/office/drawing/2014/main" id="{E0765412-D522-7AA6-C58B-2B45FF55E672}"/>
                  </a:ext>
                </a:extLst>
              </p:cNvPr>
              <p:cNvCxnSpPr>
                <a:cxnSpLocks/>
                <a:stCxn id="3179" idx="6"/>
                <a:endCxn id="3183" idx="1"/>
              </p:cNvCxnSpPr>
              <p:nvPr/>
            </p:nvCxnSpPr>
            <p:spPr>
              <a:xfrm>
                <a:off x="2732026" y="2856374"/>
                <a:ext cx="532874" cy="2086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1" name="直接连接符 3210">
                <a:extLst>
                  <a:ext uri="{FF2B5EF4-FFF2-40B4-BE49-F238E27FC236}">
                    <a16:creationId xmlns:a16="http://schemas.microsoft.com/office/drawing/2014/main" id="{3118C04C-9A30-7144-5751-73B81E782DBD}"/>
                  </a:ext>
                </a:extLst>
              </p:cNvPr>
              <p:cNvCxnSpPr>
                <a:cxnSpLocks/>
                <a:stCxn id="3180" idx="6"/>
                <a:endCxn id="3183" idx="3"/>
              </p:cNvCxnSpPr>
              <p:nvPr/>
            </p:nvCxnSpPr>
            <p:spPr>
              <a:xfrm flipV="1">
                <a:off x="2726862" y="3293206"/>
                <a:ext cx="538038" cy="21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2" name="直接连接符 3211">
                <a:extLst>
                  <a:ext uri="{FF2B5EF4-FFF2-40B4-BE49-F238E27FC236}">
                    <a16:creationId xmlns:a16="http://schemas.microsoft.com/office/drawing/2014/main" id="{5D5C2A3D-9DB5-24EC-8D19-79A28D48C523}"/>
                  </a:ext>
                </a:extLst>
              </p:cNvPr>
              <p:cNvCxnSpPr>
                <a:cxnSpLocks/>
                <a:stCxn id="3180" idx="5"/>
                <a:endCxn id="3184" idx="2"/>
              </p:cNvCxnSpPr>
              <p:nvPr/>
            </p:nvCxnSpPr>
            <p:spPr>
              <a:xfrm>
                <a:off x="2679599" y="3618496"/>
                <a:ext cx="552125" cy="208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3" name="直接连接符 3212">
                <a:extLst>
                  <a:ext uri="{FF2B5EF4-FFF2-40B4-BE49-F238E27FC236}">
                    <a16:creationId xmlns:a16="http://schemas.microsoft.com/office/drawing/2014/main" id="{1B5012EF-FC7C-44E6-DEED-91B8892CEE10}"/>
                  </a:ext>
                </a:extLst>
              </p:cNvPr>
              <p:cNvCxnSpPr>
                <a:cxnSpLocks/>
                <a:stCxn id="3178" idx="5"/>
                <a:endCxn id="3183" idx="1"/>
              </p:cNvCxnSpPr>
              <p:nvPr/>
            </p:nvCxnSpPr>
            <p:spPr>
              <a:xfrm>
                <a:off x="2684763" y="2322456"/>
                <a:ext cx="580137" cy="7425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4" name="直接连接符 3213">
                <a:extLst>
                  <a:ext uri="{FF2B5EF4-FFF2-40B4-BE49-F238E27FC236}">
                    <a16:creationId xmlns:a16="http://schemas.microsoft.com/office/drawing/2014/main" id="{C8B68394-10F2-F658-0FB1-6E9AFFFB4BCB}"/>
                  </a:ext>
                </a:extLst>
              </p:cNvPr>
              <p:cNvCxnSpPr>
                <a:cxnSpLocks/>
                <a:stCxn id="3179" idx="5"/>
                <a:endCxn id="3184" idx="1"/>
              </p:cNvCxnSpPr>
              <p:nvPr/>
            </p:nvCxnSpPr>
            <p:spPr>
              <a:xfrm>
                <a:off x="2684763" y="2970476"/>
                <a:ext cx="594224" cy="7425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217" name="Picture 4">
            <a:extLst>
              <a:ext uri="{FF2B5EF4-FFF2-40B4-BE49-F238E27FC236}">
                <a16:creationId xmlns:a16="http://schemas.microsoft.com/office/drawing/2014/main" id="{DD08E675-EFD6-FAEC-5E6B-EB08A206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1299" y="4430197"/>
            <a:ext cx="887892" cy="8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8" name="Picture 4">
            <a:extLst>
              <a:ext uri="{FF2B5EF4-FFF2-40B4-BE49-F238E27FC236}">
                <a16:creationId xmlns:a16="http://schemas.microsoft.com/office/drawing/2014/main" id="{C31DCB59-FFAD-FF48-4A61-DF450E3E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6741" y="4429357"/>
            <a:ext cx="887892" cy="8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9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c5208f-e5e8-4fa4-a1e1-0f1fa83510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8043F93FBAA4AB0F4A2C5C3835B3D" ma:contentTypeVersion="8" ma:contentTypeDescription="Create a new document." ma:contentTypeScope="" ma:versionID="2dd51e13d4652060917b4c2b3acd131d">
  <xsd:schema xmlns:xsd="http://www.w3.org/2001/XMLSchema" xmlns:xs="http://www.w3.org/2001/XMLSchema" xmlns:p="http://schemas.microsoft.com/office/2006/metadata/properties" xmlns:ns3="f6c5208f-e5e8-4fa4-a1e1-0f1fa8351019" xmlns:ns4="895b566d-710f-47fa-b74c-1a4e4daafeaa" targetNamespace="http://schemas.microsoft.com/office/2006/metadata/properties" ma:root="true" ma:fieldsID="08d9d27ad033fe0793eb9a1a5cb8a230" ns3:_="" ns4:_="">
    <xsd:import namespace="f6c5208f-e5e8-4fa4-a1e1-0f1fa8351019"/>
    <xsd:import namespace="895b566d-710f-47fa-b74c-1a4e4daafea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5208f-e5e8-4fa4-a1e1-0f1fa835101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b566d-710f-47fa-b74c-1a4e4daa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17B0CE-E9CD-4200-886D-5AEE47D0D85F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95b566d-710f-47fa-b74c-1a4e4daafeaa"/>
    <ds:schemaRef ds:uri="f6c5208f-e5e8-4fa4-a1e1-0f1fa835101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AF6C79-5F35-47F5-BB57-A7927AAD4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5208f-e5e8-4fa4-a1e1-0f1fa8351019"/>
    <ds:schemaRef ds:uri="895b566d-710f-47fa-b74c-1a4e4daaf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7E27A-41C2-457B-A054-236649978D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d76d361-8277-4708-a477-64e8366cd1bc}" enabled="0" method="" siteId="{7d76d361-8277-4708-a477-64e8366cd1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10315</TotalTime>
  <Words>2163</Words>
  <Application>Microsoft Macintosh PowerPoint</Application>
  <PresentationFormat>Widescreen</PresentationFormat>
  <Paragraphs>700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等线</vt:lpstr>
      <vt:lpstr>等线 Light</vt:lpstr>
      <vt:lpstr>Aptos</vt:lpstr>
      <vt:lpstr>Arial</vt:lpstr>
      <vt:lpstr>Avenir Next LT Pro</vt:lpstr>
      <vt:lpstr>Cambria Math</vt:lpstr>
      <vt:lpstr>Consolas</vt:lpstr>
      <vt:lpstr>Office 主题​​</vt:lpstr>
      <vt:lpstr>Parallel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Chenwei Xu</dc:creator>
  <cp:lastModifiedBy>Chenwei Xu</cp:lastModifiedBy>
  <cp:revision>5</cp:revision>
  <dcterms:created xsi:type="dcterms:W3CDTF">2024-01-03T12:23:01Z</dcterms:created>
  <dcterms:modified xsi:type="dcterms:W3CDTF">2026-05-27T04:51:00Z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0x010100B718043F93FBAA4AB0F4A2C5C3835B3D</vt:lpwstr>
  </property>
</Properties>
</file>